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302" r:id="rId3"/>
    <p:sldId id="320" r:id="rId4"/>
    <p:sldId id="313" r:id="rId5"/>
    <p:sldId id="318" r:id="rId6"/>
    <p:sldId id="259" r:id="rId7"/>
    <p:sldId id="256" r:id="rId8"/>
    <p:sldId id="325" r:id="rId9"/>
    <p:sldId id="263" r:id="rId10"/>
    <p:sldId id="265" r:id="rId11"/>
    <p:sldId id="314" r:id="rId12"/>
    <p:sldId id="321" r:id="rId13"/>
    <p:sldId id="322" r:id="rId14"/>
    <p:sldId id="323" r:id="rId15"/>
    <p:sldId id="324" r:id="rId16"/>
    <p:sldId id="326" r:id="rId17"/>
  </p:sldIdLst>
  <p:sldSz cx="12192000" cy="6858000"/>
  <p:notesSz cx="6858000" cy="9144000"/>
  <p:defaultTextStyle>
    <a:defPPr>
      <a:defRPr lang="es-EC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A4"/>
    <a:srgbClr val="08C3EB"/>
    <a:srgbClr val="053B06"/>
    <a:srgbClr val="8061F0"/>
    <a:srgbClr val="00B52B"/>
    <a:srgbClr val="E003EB"/>
    <a:srgbClr val="252525"/>
    <a:srgbClr val="002068"/>
    <a:srgbClr val="00EEF3"/>
    <a:srgbClr val="FFB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9" autoAdjust="0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0" d="100"/>
          <a:sy n="120" d="100"/>
        </p:scale>
        <p:origin x="30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ED8099-3E85-4EB3-8501-6CAF5901767D}" type="doc">
      <dgm:prSet loTypeId="urn:microsoft.com/office/officeart/2005/8/layout/h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040F8F72-8E37-4F81-83E6-82E6905C643B}">
      <dgm:prSet phldrT="[Texto]"/>
      <dgm:spPr/>
      <dgm:t>
        <a:bodyPr/>
        <a:lstStyle/>
        <a:p>
          <a:r>
            <a:rPr lang="es-ES" dirty="0"/>
            <a:t>LORTI / RLORTI </a:t>
          </a:r>
          <a:endParaRPr lang="es-EC" dirty="0"/>
        </a:p>
      </dgm:t>
    </dgm:pt>
    <dgm:pt modelId="{0D4EC932-7C7E-47FC-8062-B33504594255}" type="parTrans" cxnId="{B70087F6-88A2-4A0F-A928-E2B029C69174}">
      <dgm:prSet/>
      <dgm:spPr/>
      <dgm:t>
        <a:bodyPr/>
        <a:lstStyle/>
        <a:p>
          <a:endParaRPr lang="es-EC"/>
        </a:p>
      </dgm:t>
    </dgm:pt>
    <dgm:pt modelId="{28787FB4-0CFE-4A20-830B-31049B8EAEC1}" type="sibTrans" cxnId="{B70087F6-88A2-4A0F-A928-E2B029C69174}">
      <dgm:prSet/>
      <dgm:spPr/>
      <dgm:t>
        <a:bodyPr/>
        <a:lstStyle/>
        <a:p>
          <a:endParaRPr lang="es-EC"/>
        </a:p>
      </dgm:t>
    </dgm:pt>
    <dgm:pt modelId="{76645C19-5D2C-463F-B5A4-A118593F1C5B}">
      <dgm:prSet phldrT="[Texto]"/>
      <dgm:spPr/>
      <dgm:t>
        <a:bodyPr/>
        <a:lstStyle/>
        <a:p>
          <a:r>
            <a:rPr lang="es-ES" dirty="0"/>
            <a:t>Beneficios obtenidos a título gratuito o a título oneroso*</a:t>
          </a:r>
          <a:endParaRPr lang="es-EC" dirty="0"/>
        </a:p>
      </dgm:t>
    </dgm:pt>
    <dgm:pt modelId="{F09E5154-3B1A-4F65-8FA6-EEEF7CF0B5AE}" type="parTrans" cxnId="{63D1FBCF-C8A4-438E-ABF9-E9C35E68292D}">
      <dgm:prSet/>
      <dgm:spPr/>
      <dgm:t>
        <a:bodyPr/>
        <a:lstStyle/>
        <a:p>
          <a:endParaRPr lang="es-EC"/>
        </a:p>
      </dgm:t>
    </dgm:pt>
    <dgm:pt modelId="{2C25A62E-1E2F-4B81-9CED-B9C0BBEE081A}" type="sibTrans" cxnId="{63D1FBCF-C8A4-438E-ABF9-E9C35E68292D}">
      <dgm:prSet/>
      <dgm:spPr/>
      <dgm:t>
        <a:bodyPr/>
        <a:lstStyle/>
        <a:p>
          <a:endParaRPr lang="es-EC"/>
        </a:p>
      </dgm:t>
    </dgm:pt>
    <dgm:pt modelId="{BC7177E1-B06D-4C41-B45D-7793D9244076}">
      <dgm:prSet phldrT="[Texto]"/>
      <dgm:spPr/>
      <dgm:t>
        <a:bodyPr/>
        <a:lstStyle/>
        <a:p>
          <a:r>
            <a:rPr lang="es-ES" dirty="0"/>
            <a:t>NIIF</a:t>
          </a:r>
          <a:endParaRPr lang="es-EC" dirty="0"/>
        </a:p>
      </dgm:t>
    </dgm:pt>
    <dgm:pt modelId="{44061618-8FAD-4280-B39F-2314D5E17DE3}" type="parTrans" cxnId="{C483229F-EF94-4CFB-83AA-CBD010156D75}">
      <dgm:prSet/>
      <dgm:spPr/>
      <dgm:t>
        <a:bodyPr/>
        <a:lstStyle/>
        <a:p>
          <a:endParaRPr lang="es-EC"/>
        </a:p>
      </dgm:t>
    </dgm:pt>
    <dgm:pt modelId="{06677A2B-042B-42BE-A839-5EAEA9CD4EFC}" type="sibTrans" cxnId="{C483229F-EF94-4CFB-83AA-CBD010156D75}">
      <dgm:prSet/>
      <dgm:spPr/>
      <dgm:t>
        <a:bodyPr/>
        <a:lstStyle/>
        <a:p>
          <a:endParaRPr lang="es-EC"/>
        </a:p>
      </dgm:t>
    </dgm:pt>
    <dgm:pt modelId="{DB04C4B2-2A50-45F6-9315-C52E016C8F16}">
      <dgm:prSet phldrT="[Texto]"/>
      <dgm:spPr/>
      <dgm:t>
        <a:bodyPr/>
        <a:lstStyle/>
        <a:p>
          <a:r>
            <a:rPr lang="es-ES" dirty="0"/>
            <a:t>Incrementos en los beneficios económicos</a:t>
          </a:r>
          <a:endParaRPr lang="es-EC" dirty="0"/>
        </a:p>
      </dgm:t>
    </dgm:pt>
    <dgm:pt modelId="{73A45F35-41A8-46C8-AB30-C2A4E105ECC2}" type="parTrans" cxnId="{E1BECBD2-D421-46A4-9EEC-8F8D38241D5D}">
      <dgm:prSet/>
      <dgm:spPr/>
      <dgm:t>
        <a:bodyPr/>
        <a:lstStyle/>
        <a:p>
          <a:endParaRPr lang="es-EC"/>
        </a:p>
      </dgm:t>
    </dgm:pt>
    <dgm:pt modelId="{07A220E1-EA4F-42E3-A92A-6732A181E0D4}" type="sibTrans" cxnId="{E1BECBD2-D421-46A4-9EEC-8F8D38241D5D}">
      <dgm:prSet/>
      <dgm:spPr/>
      <dgm:t>
        <a:bodyPr/>
        <a:lstStyle/>
        <a:p>
          <a:endParaRPr lang="es-EC"/>
        </a:p>
      </dgm:t>
    </dgm:pt>
    <dgm:pt modelId="{B2BF90F9-1FE5-4BFD-8CD5-80BE1B536AC4}">
      <dgm:prSet/>
      <dgm:spPr/>
      <dgm:t>
        <a:bodyPr/>
        <a:lstStyle/>
        <a:p>
          <a:r>
            <a:rPr lang="es-ES" dirty="0"/>
            <a:t>Incrementos de valor de los activos, o bien como disminuciones de los pasivos, que dan como resultado aumentos del patrimonio</a:t>
          </a:r>
        </a:p>
      </dgm:t>
    </dgm:pt>
    <dgm:pt modelId="{95C89989-960C-495A-83E2-22D53B1091CD}" type="parTrans" cxnId="{C397C1E3-4573-4C45-A09B-3ED5630EF323}">
      <dgm:prSet/>
      <dgm:spPr/>
      <dgm:t>
        <a:bodyPr/>
        <a:lstStyle/>
        <a:p>
          <a:endParaRPr lang="es-EC"/>
        </a:p>
      </dgm:t>
    </dgm:pt>
    <dgm:pt modelId="{BBFA9C48-B4FD-4F63-930D-33F63DA5630C}" type="sibTrans" cxnId="{C397C1E3-4573-4C45-A09B-3ED5630EF323}">
      <dgm:prSet/>
      <dgm:spPr/>
      <dgm:t>
        <a:bodyPr/>
        <a:lstStyle/>
        <a:p>
          <a:endParaRPr lang="es-EC"/>
        </a:p>
      </dgm:t>
    </dgm:pt>
    <dgm:pt modelId="{CD60C865-3AD6-4A6D-8443-2F51563D9069}">
      <dgm:prSet/>
      <dgm:spPr/>
      <dgm:t>
        <a:bodyPr/>
        <a:lstStyle/>
        <a:p>
          <a:r>
            <a:rPr lang="es-ES" dirty="0"/>
            <a:t>No están relacionados con las aportaciones de los propietarios de la entidad</a:t>
          </a:r>
        </a:p>
      </dgm:t>
    </dgm:pt>
    <dgm:pt modelId="{87F6531D-0004-4216-B466-216D5FC25802}" type="parTrans" cxnId="{DC3BE309-91E1-4B96-8DC3-AF81F8C51D3B}">
      <dgm:prSet/>
      <dgm:spPr/>
      <dgm:t>
        <a:bodyPr/>
        <a:lstStyle/>
        <a:p>
          <a:endParaRPr lang="es-EC"/>
        </a:p>
      </dgm:t>
    </dgm:pt>
    <dgm:pt modelId="{FA978A4E-61BB-4D9B-8741-E0FCFEE567FB}" type="sibTrans" cxnId="{DC3BE309-91E1-4B96-8DC3-AF81F8C51D3B}">
      <dgm:prSet/>
      <dgm:spPr/>
      <dgm:t>
        <a:bodyPr/>
        <a:lstStyle/>
        <a:p>
          <a:endParaRPr lang="es-EC"/>
        </a:p>
      </dgm:t>
    </dgm:pt>
    <dgm:pt modelId="{4644045C-49C0-4A4A-9BA3-A5413214025D}">
      <dgm:prSet phldrT="[Texto]"/>
      <dgm:spPr/>
      <dgm:t>
        <a:bodyPr/>
        <a:lstStyle/>
        <a:p>
          <a:r>
            <a:rPr lang="es-ES" dirty="0"/>
            <a:t>Provenientes del trabajo o del capital o ambas</a:t>
          </a:r>
          <a:endParaRPr lang="es-EC" dirty="0"/>
        </a:p>
      </dgm:t>
    </dgm:pt>
    <dgm:pt modelId="{67257330-4A1A-434A-98E5-795334EB6A97}" type="sibTrans" cxnId="{8E8F3BDA-6BBE-4C55-8E46-BB0034C859C4}">
      <dgm:prSet/>
      <dgm:spPr/>
      <dgm:t>
        <a:bodyPr/>
        <a:lstStyle/>
        <a:p>
          <a:endParaRPr lang="es-EC"/>
        </a:p>
      </dgm:t>
    </dgm:pt>
    <dgm:pt modelId="{6968A237-EDBD-4E07-ADF2-B64172C75FF5}" type="parTrans" cxnId="{8E8F3BDA-6BBE-4C55-8E46-BB0034C859C4}">
      <dgm:prSet/>
      <dgm:spPr/>
      <dgm:t>
        <a:bodyPr/>
        <a:lstStyle/>
        <a:p>
          <a:endParaRPr lang="es-EC"/>
        </a:p>
      </dgm:t>
    </dgm:pt>
    <dgm:pt modelId="{C750EE19-D3E6-430B-B52E-AD49C8062E9A}">
      <dgm:prSet phldrT="[Texto]"/>
      <dgm:spPr/>
      <dgm:t>
        <a:bodyPr/>
        <a:lstStyle/>
        <a:p>
          <a:r>
            <a:rPr lang="es-ES" dirty="0"/>
            <a:t>Consistentes en dinero, especies o servicios</a:t>
          </a:r>
          <a:endParaRPr lang="es-EC" dirty="0"/>
        </a:p>
      </dgm:t>
    </dgm:pt>
    <dgm:pt modelId="{9358FA77-F3D3-401E-B494-72546FC46D9B}" type="sibTrans" cxnId="{19E6EB25-958F-46D8-A56C-1F7DDDE48523}">
      <dgm:prSet/>
      <dgm:spPr/>
      <dgm:t>
        <a:bodyPr/>
        <a:lstStyle/>
        <a:p>
          <a:endParaRPr lang="es-EC"/>
        </a:p>
      </dgm:t>
    </dgm:pt>
    <dgm:pt modelId="{3AE71D63-2311-4B74-A34B-ADFE31A805ED}" type="parTrans" cxnId="{19E6EB25-958F-46D8-A56C-1F7DDDE48523}">
      <dgm:prSet/>
      <dgm:spPr/>
      <dgm:t>
        <a:bodyPr/>
        <a:lstStyle/>
        <a:p>
          <a:endParaRPr lang="es-EC"/>
        </a:p>
      </dgm:t>
    </dgm:pt>
    <dgm:pt modelId="{373BEFDF-C488-4CDA-BC4C-B7C582467857}">
      <dgm:prSet phldrT="[Texto]"/>
      <dgm:spPr/>
      <dgm:t>
        <a:bodyPr/>
        <a:lstStyle/>
        <a:p>
          <a:r>
            <a:rPr lang="es-ES" dirty="0"/>
            <a:t>Art  2 de la LORTI</a:t>
          </a:r>
          <a:endParaRPr lang="es-EC" dirty="0"/>
        </a:p>
      </dgm:t>
    </dgm:pt>
    <dgm:pt modelId="{06B0A462-E061-43AF-8F4C-36ACABC6CB64}" type="parTrans" cxnId="{DF6B7BB4-AE0C-4741-BC33-8367FA44A94B}">
      <dgm:prSet/>
      <dgm:spPr/>
      <dgm:t>
        <a:bodyPr/>
        <a:lstStyle/>
        <a:p>
          <a:endParaRPr lang="es-EC"/>
        </a:p>
      </dgm:t>
    </dgm:pt>
    <dgm:pt modelId="{3EE67679-BC8C-4C2A-82F2-7727883F56C4}" type="sibTrans" cxnId="{DF6B7BB4-AE0C-4741-BC33-8367FA44A94B}">
      <dgm:prSet/>
      <dgm:spPr/>
      <dgm:t>
        <a:bodyPr/>
        <a:lstStyle/>
        <a:p>
          <a:endParaRPr lang="es-EC"/>
        </a:p>
      </dgm:t>
    </dgm:pt>
    <dgm:pt modelId="{0E904334-A6B5-44CE-92DB-E998B2D0B2F8}">
      <dgm:prSet phldrT="[Texto]"/>
      <dgm:spPr/>
      <dgm:t>
        <a:bodyPr/>
        <a:lstStyle/>
        <a:p>
          <a:endParaRPr lang="es-EC" dirty="0"/>
        </a:p>
      </dgm:t>
    </dgm:pt>
    <dgm:pt modelId="{4ABC06EC-0DC3-4962-9DAE-51DD6AE07BBA}" type="parTrans" cxnId="{2CFA6F77-644F-4194-AF6A-2BFB16077E4F}">
      <dgm:prSet/>
      <dgm:spPr/>
      <dgm:t>
        <a:bodyPr/>
        <a:lstStyle/>
        <a:p>
          <a:endParaRPr lang="es-EC"/>
        </a:p>
      </dgm:t>
    </dgm:pt>
    <dgm:pt modelId="{51E3D8C6-1C88-4EB1-A0FE-BFB1E601F7E4}" type="sibTrans" cxnId="{2CFA6F77-644F-4194-AF6A-2BFB16077E4F}">
      <dgm:prSet/>
      <dgm:spPr/>
      <dgm:t>
        <a:bodyPr/>
        <a:lstStyle/>
        <a:p>
          <a:endParaRPr lang="es-EC"/>
        </a:p>
      </dgm:t>
    </dgm:pt>
    <dgm:pt modelId="{3468A564-BAB5-4A3A-8AC9-F8BCD6BE55E2}" type="pres">
      <dgm:prSet presAssocID="{62ED8099-3E85-4EB3-8501-6CAF5901767D}" presName="linearFlow" presStyleCnt="0">
        <dgm:presLayoutVars>
          <dgm:dir/>
          <dgm:animLvl val="lvl"/>
          <dgm:resizeHandles/>
        </dgm:presLayoutVars>
      </dgm:prSet>
      <dgm:spPr/>
    </dgm:pt>
    <dgm:pt modelId="{A25B893C-919B-4DB5-BC12-6EA3AE96187B}" type="pres">
      <dgm:prSet presAssocID="{040F8F72-8E37-4F81-83E6-82E6905C643B}" presName="compositeNode" presStyleCnt="0">
        <dgm:presLayoutVars>
          <dgm:bulletEnabled val="1"/>
        </dgm:presLayoutVars>
      </dgm:prSet>
      <dgm:spPr/>
    </dgm:pt>
    <dgm:pt modelId="{E1FD92F7-2AF1-4679-AF60-C59E1260CA11}" type="pres">
      <dgm:prSet presAssocID="{040F8F72-8E37-4F81-83E6-82E6905C643B}" presName="image" presStyleLbl="fgImgPlace1" presStyleIdx="0" presStyleCnt="2" custScaleX="58902" custScaleY="54800"/>
      <dgm:spPr/>
      <dgm:extLst>
        <a:ext uri="{E40237B7-FDA0-4F09-8148-C483321AD2D9}">
          <dgm14:cNvPr xmlns:dgm14="http://schemas.microsoft.com/office/drawing/2010/diagram" id="0" name="" descr="Gráfico de barras con tendencia bajista con relleno sólido"/>
        </a:ext>
      </dgm:extLst>
    </dgm:pt>
    <dgm:pt modelId="{D9859B4B-F5E3-4979-9693-1B2F37BD9132}" type="pres">
      <dgm:prSet presAssocID="{040F8F72-8E37-4F81-83E6-82E6905C643B}" presName="childNode" presStyleLbl="node1" presStyleIdx="0" presStyleCnt="2">
        <dgm:presLayoutVars>
          <dgm:bulletEnabled val="1"/>
        </dgm:presLayoutVars>
      </dgm:prSet>
      <dgm:spPr/>
    </dgm:pt>
    <dgm:pt modelId="{17DC2DB4-4680-4948-A7CC-C4F08A314E05}" type="pres">
      <dgm:prSet presAssocID="{040F8F72-8E37-4F81-83E6-82E6905C643B}" presName="parentNode" presStyleLbl="revTx" presStyleIdx="0" presStyleCnt="2">
        <dgm:presLayoutVars>
          <dgm:chMax val="0"/>
          <dgm:bulletEnabled val="1"/>
        </dgm:presLayoutVars>
      </dgm:prSet>
      <dgm:spPr/>
    </dgm:pt>
    <dgm:pt modelId="{7C1D0F1C-9F03-4DA9-84AF-B1212BA52BBD}" type="pres">
      <dgm:prSet presAssocID="{28787FB4-0CFE-4A20-830B-31049B8EAEC1}" presName="sibTrans" presStyleCnt="0"/>
      <dgm:spPr/>
    </dgm:pt>
    <dgm:pt modelId="{4125A703-FB5C-4577-BD21-C0231C7BB677}" type="pres">
      <dgm:prSet presAssocID="{BC7177E1-B06D-4C41-B45D-7793D9244076}" presName="compositeNode" presStyleCnt="0">
        <dgm:presLayoutVars>
          <dgm:bulletEnabled val="1"/>
        </dgm:presLayoutVars>
      </dgm:prSet>
      <dgm:spPr/>
    </dgm:pt>
    <dgm:pt modelId="{E4822033-F7C0-4C21-9A6C-4D325DEBF378}" type="pres">
      <dgm:prSet presAssocID="{BC7177E1-B06D-4C41-B45D-7793D9244076}" presName="image" presStyleLbl="fgImgPlace1" presStyleIdx="1" presStyleCnt="2" custScaleX="51901" custScaleY="54143"/>
      <dgm:spPr/>
    </dgm:pt>
    <dgm:pt modelId="{C639EDA1-41EB-4DDD-A801-861DABD9190B}" type="pres">
      <dgm:prSet presAssocID="{BC7177E1-B06D-4C41-B45D-7793D9244076}" presName="childNode" presStyleLbl="node1" presStyleIdx="1" presStyleCnt="2">
        <dgm:presLayoutVars>
          <dgm:bulletEnabled val="1"/>
        </dgm:presLayoutVars>
      </dgm:prSet>
      <dgm:spPr/>
    </dgm:pt>
    <dgm:pt modelId="{72F8D260-7799-45F9-816F-D54F19A54F68}" type="pres">
      <dgm:prSet presAssocID="{BC7177E1-B06D-4C41-B45D-7793D9244076}" presName="parentNode" presStyleLbl="revTx" presStyleIdx="1" presStyleCnt="2">
        <dgm:presLayoutVars>
          <dgm:chMax val="0"/>
          <dgm:bulletEnabled val="1"/>
        </dgm:presLayoutVars>
      </dgm:prSet>
      <dgm:spPr/>
    </dgm:pt>
  </dgm:ptLst>
  <dgm:cxnLst>
    <dgm:cxn modelId="{DC3BE309-91E1-4B96-8DC3-AF81F8C51D3B}" srcId="{BC7177E1-B06D-4C41-B45D-7793D9244076}" destId="{CD60C865-3AD6-4A6D-8443-2F51563D9069}" srcOrd="2" destOrd="0" parTransId="{87F6531D-0004-4216-B466-216D5FC25802}" sibTransId="{FA978A4E-61BB-4D9B-8741-E0FCFEE567FB}"/>
    <dgm:cxn modelId="{13870016-B67A-4326-8BC7-B6EC06044D31}" type="presOf" srcId="{4644045C-49C0-4A4A-9BA3-A5413214025D}" destId="{D9859B4B-F5E3-4979-9693-1B2F37BD9132}" srcOrd="0" destOrd="1" presId="urn:microsoft.com/office/officeart/2005/8/layout/hList2"/>
    <dgm:cxn modelId="{BF3A0D1B-31A8-4117-94F3-8AC504A22D1E}" type="presOf" srcId="{040F8F72-8E37-4F81-83E6-82E6905C643B}" destId="{17DC2DB4-4680-4948-A7CC-C4F08A314E05}" srcOrd="0" destOrd="0" presId="urn:microsoft.com/office/officeart/2005/8/layout/hList2"/>
    <dgm:cxn modelId="{19E6EB25-958F-46D8-A56C-1F7DDDE48523}" srcId="{040F8F72-8E37-4F81-83E6-82E6905C643B}" destId="{C750EE19-D3E6-430B-B52E-AD49C8062E9A}" srcOrd="2" destOrd="0" parTransId="{3AE71D63-2311-4B74-A34B-ADFE31A805ED}" sibTransId="{9358FA77-F3D3-401E-B494-72546FC46D9B}"/>
    <dgm:cxn modelId="{9C178260-F8A0-45F0-B2B2-0DC7DA65E03E}" type="presOf" srcId="{CD60C865-3AD6-4A6D-8443-2F51563D9069}" destId="{C639EDA1-41EB-4DDD-A801-861DABD9190B}" srcOrd="0" destOrd="2" presId="urn:microsoft.com/office/officeart/2005/8/layout/hList2"/>
    <dgm:cxn modelId="{8DCB514D-D080-48B6-8460-5D76D83EA373}" type="presOf" srcId="{B2BF90F9-1FE5-4BFD-8CD5-80BE1B536AC4}" destId="{C639EDA1-41EB-4DDD-A801-861DABD9190B}" srcOrd="0" destOrd="1" presId="urn:microsoft.com/office/officeart/2005/8/layout/hList2"/>
    <dgm:cxn modelId="{FD7C7175-9627-4AD8-A982-2147AEAE6FEF}" type="presOf" srcId="{62ED8099-3E85-4EB3-8501-6CAF5901767D}" destId="{3468A564-BAB5-4A3A-8AC9-F8BCD6BE55E2}" srcOrd="0" destOrd="0" presId="urn:microsoft.com/office/officeart/2005/8/layout/hList2"/>
    <dgm:cxn modelId="{2CFA6F77-644F-4194-AF6A-2BFB16077E4F}" srcId="{040F8F72-8E37-4F81-83E6-82E6905C643B}" destId="{0E904334-A6B5-44CE-92DB-E998B2D0B2F8}" srcOrd="3" destOrd="0" parTransId="{4ABC06EC-0DC3-4962-9DAE-51DD6AE07BBA}" sibTransId="{51E3D8C6-1C88-4EB1-A0FE-BFB1E601F7E4}"/>
    <dgm:cxn modelId="{2895EF8D-6D20-4BB2-882A-301697DDA3AF}" type="presOf" srcId="{C750EE19-D3E6-430B-B52E-AD49C8062E9A}" destId="{D9859B4B-F5E3-4979-9693-1B2F37BD9132}" srcOrd="0" destOrd="2" presId="urn:microsoft.com/office/officeart/2005/8/layout/hList2"/>
    <dgm:cxn modelId="{28C80293-7642-4021-A6D7-FFBE0F42914C}" type="presOf" srcId="{373BEFDF-C488-4CDA-BC4C-B7C582467857}" destId="{D9859B4B-F5E3-4979-9693-1B2F37BD9132}" srcOrd="0" destOrd="4" presId="urn:microsoft.com/office/officeart/2005/8/layout/hList2"/>
    <dgm:cxn modelId="{C483229F-EF94-4CFB-83AA-CBD010156D75}" srcId="{62ED8099-3E85-4EB3-8501-6CAF5901767D}" destId="{BC7177E1-B06D-4C41-B45D-7793D9244076}" srcOrd="1" destOrd="0" parTransId="{44061618-8FAD-4280-B39F-2314D5E17DE3}" sibTransId="{06677A2B-042B-42BE-A839-5EAEA9CD4EFC}"/>
    <dgm:cxn modelId="{DF6B7BB4-AE0C-4741-BC33-8367FA44A94B}" srcId="{0E904334-A6B5-44CE-92DB-E998B2D0B2F8}" destId="{373BEFDF-C488-4CDA-BC4C-B7C582467857}" srcOrd="0" destOrd="0" parTransId="{06B0A462-E061-43AF-8F4C-36ACABC6CB64}" sibTransId="{3EE67679-BC8C-4C2A-82F2-7727883F56C4}"/>
    <dgm:cxn modelId="{FBA9DCBE-1648-4F1D-96CB-588CEC1D27FD}" type="presOf" srcId="{BC7177E1-B06D-4C41-B45D-7793D9244076}" destId="{72F8D260-7799-45F9-816F-D54F19A54F68}" srcOrd="0" destOrd="0" presId="urn:microsoft.com/office/officeart/2005/8/layout/hList2"/>
    <dgm:cxn modelId="{63D1FBCF-C8A4-438E-ABF9-E9C35E68292D}" srcId="{040F8F72-8E37-4F81-83E6-82E6905C643B}" destId="{76645C19-5D2C-463F-B5A4-A118593F1C5B}" srcOrd="0" destOrd="0" parTransId="{F09E5154-3B1A-4F65-8FA6-EEEF7CF0B5AE}" sibTransId="{2C25A62E-1E2F-4B81-9CED-B9C0BBEE081A}"/>
    <dgm:cxn modelId="{67D795D2-2180-464F-8372-AA140AFE2C23}" type="presOf" srcId="{0E904334-A6B5-44CE-92DB-E998B2D0B2F8}" destId="{D9859B4B-F5E3-4979-9693-1B2F37BD9132}" srcOrd="0" destOrd="3" presId="urn:microsoft.com/office/officeart/2005/8/layout/hList2"/>
    <dgm:cxn modelId="{E1BECBD2-D421-46A4-9EEC-8F8D38241D5D}" srcId="{BC7177E1-B06D-4C41-B45D-7793D9244076}" destId="{DB04C4B2-2A50-45F6-9315-C52E016C8F16}" srcOrd="0" destOrd="0" parTransId="{73A45F35-41A8-46C8-AB30-C2A4E105ECC2}" sibTransId="{07A220E1-EA4F-42E3-A92A-6732A181E0D4}"/>
    <dgm:cxn modelId="{8E8F3BDA-6BBE-4C55-8E46-BB0034C859C4}" srcId="{040F8F72-8E37-4F81-83E6-82E6905C643B}" destId="{4644045C-49C0-4A4A-9BA3-A5413214025D}" srcOrd="1" destOrd="0" parTransId="{6968A237-EDBD-4E07-ADF2-B64172C75FF5}" sibTransId="{67257330-4A1A-434A-98E5-795334EB6A97}"/>
    <dgm:cxn modelId="{DD90EEDA-A26A-4FC8-A77A-992D149A94F4}" type="presOf" srcId="{76645C19-5D2C-463F-B5A4-A118593F1C5B}" destId="{D9859B4B-F5E3-4979-9693-1B2F37BD9132}" srcOrd="0" destOrd="0" presId="urn:microsoft.com/office/officeart/2005/8/layout/hList2"/>
    <dgm:cxn modelId="{C397C1E3-4573-4C45-A09B-3ED5630EF323}" srcId="{BC7177E1-B06D-4C41-B45D-7793D9244076}" destId="{B2BF90F9-1FE5-4BFD-8CD5-80BE1B536AC4}" srcOrd="1" destOrd="0" parTransId="{95C89989-960C-495A-83E2-22D53B1091CD}" sibTransId="{BBFA9C48-B4FD-4F63-930D-33F63DA5630C}"/>
    <dgm:cxn modelId="{B70087F6-88A2-4A0F-A928-E2B029C69174}" srcId="{62ED8099-3E85-4EB3-8501-6CAF5901767D}" destId="{040F8F72-8E37-4F81-83E6-82E6905C643B}" srcOrd="0" destOrd="0" parTransId="{0D4EC932-7C7E-47FC-8062-B33504594255}" sibTransId="{28787FB4-0CFE-4A20-830B-31049B8EAEC1}"/>
    <dgm:cxn modelId="{128771FF-6577-4BC3-B392-C09AB3D3CE92}" type="presOf" srcId="{DB04C4B2-2A50-45F6-9315-C52E016C8F16}" destId="{C639EDA1-41EB-4DDD-A801-861DABD9190B}" srcOrd="0" destOrd="0" presId="urn:microsoft.com/office/officeart/2005/8/layout/hList2"/>
    <dgm:cxn modelId="{D36B7CBC-52C9-4C16-AC6A-227FC7BD5454}" type="presParOf" srcId="{3468A564-BAB5-4A3A-8AC9-F8BCD6BE55E2}" destId="{A25B893C-919B-4DB5-BC12-6EA3AE96187B}" srcOrd="0" destOrd="0" presId="urn:microsoft.com/office/officeart/2005/8/layout/hList2"/>
    <dgm:cxn modelId="{ADF2D2E3-0223-4A64-AF3C-F43D4C2EAEE2}" type="presParOf" srcId="{A25B893C-919B-4DB5-BC12-6EA3AE96187B}" destId="{E1FD92F7-2AF1-4679-AF60-C59E1260CA11}" srcOrd="0" destOrd="0" presId="urn:microsoft.com/office/officeart/2005/8/layout/hList2"/>
    <dgm:cxn modelId="{515DE2F1-125E-4A9F-BBB9-90415225A7B5}" type="presParOf" srcId="{A25B893C-919B-4DB5-BC12-6EA3AE96187B}" destId="{D9859B4B-F5E3-4979-9693-1B2F37BD9132}" srcOrd="1" destOrd="0" presId="urn:microsoft.com/office/officeart/2005/8/layout/hList2"/>
    <dgm:cxn modelId="{0F1592D8-D178-4871-AF61-560AC7B2DC3A}" type="presParOf" srcId="{A25B893C-919B-4DB5-BC12-6EA3AE96187B}" destId="{17DC2DB4-4680-4948-A7CC-C4F08A314E05}" srcOrd="2" destOrd="0" presId="urn:microsoft.com/office/officeart/2005/8/layout/hList2"/>
    <dgm:cxn modelId="{8FE84837-98DB-4BFF-8DF6-2F71771FBA71}" type="presParOf" srcId="{3468A564-BAB5-4A3A-8AC9-F8BCD6BE55E2}" destId="{7C1D0F1C-9F03-4DA9-84AF-B1212BA52BBD}" srcOrd="1" destOrd="0" presId="urn:microsoft.com/office/officeart/2005/8/layout/hList2"/>
    <dgm:cxn modelId="{97783D98-B530-49C0-A353-5C1210F2A318}" type="presParOf" srcId="{3468A564-BAB5-4A3A-8AC9-F8BCD6BE55E2}" destId="{4125A703-FB5C-4577-BD21-C0231C7BB677}" srcOrd="2" destOrd="0" presId="urn:microsoft.com/office/officeart/2005/8/layout/hList2"/>
    <dgm:cxn modelId="{F864D4EE-6ABB-4D4D-98B3-8754316CDD27}" type="presParOf" srcId="{4125A703-FB5C-4577-BD21-C0231C7BB677}" destId="{E4822033-F7C0-4C21-9A6C-4D325DEBF378}" srcOrd="0" destOrd="0" presId="urn:microsoft.com/office/officeart/2005/8/layout/hList2"/>
    <dgm:cxn modelId="{31478AD7-8DAC-49F3-844F-DD1967512D6A}" type="presParOf" srcId="{4125A703-FB5C-4577-BD21-C0231C7BB677}" destId="{C639EDA1-41EB-4DDD-A801-861DABD9190B}" srcOrd="1" destOrd="0" presId="urn:microsoft.com/office/officeart/2005/8/layout/hList2"/>
    <dgm:cxn modelId="{190AE466-FE74-45EF-A534-94906991233E}" type="presParOf" srcId="{4125A703-FB5C-4577-BD21-C0231C7BB677}" destId="{72F8D260-7799-45F9-816F-D54F19A54F68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A262A8-7451-4D8C-943B-B1E0FB7251E5}" type="doc">
      <dgm:prSet loTypeId="urn:microsoft.com/office/officeart/2005/8/layout/gear1" loCatId="process" qsTypeId="urn:microsoft.com/office/officeart/2005/8/quickstyle/simple3" qsCatId="simple" csTypeId="urn:microsoft.com/office/officeart/2005/8/colors/colorful4" csCatId="colorful" phldr="1"/>
      <dgm:spPr/>
    </dgm:pt>
    <dgm:pt modelId="{70B789E3-89BA-4838-B746-A7315E2E8BC4}">
      <dgm:prSet phldrT="[Texto]"/>
      <dgm:spPr/>
      <dgm:t>
        <a:bodyPr/>
        <a:lstStyle/>
        <a:p>
          <a:r>
            <a:rPr lang="es-ES" dirty="0"/>
            <a:t>Ingresos en especie o servicios, su valor se determinará sobre la base del valor de mercado</a:t>
          </a:r>
          <a:endParaRPr lang="es-EC" dirty="0"/>
        </a:p>
      </dgm:t>
    </dgm:pt>
    <dgm:pt modelId="{48201876-1653-464C-B262-1422F59B2297}" type="parTrans" cxnId="{36EDEBD4-96C7-4CE1-82C3-A6E1CE7FBBA4}">
      <dgm:prSet/>
      <dgm:spPr/>
      <dgm:t>
        <a:bodyPr/>
        <a:lstStyle/>
        <a:p>
          <a:endParaRPr lang="es-EC"/>
        </a:p>
      </dgm:t>
    </dgm:pt>
    <dgm:pt modelId="{4109B12B-AE39-4710-9597-BB7A0CC066EE}" type="sibTrans" cxnId="{36EDEBD4-96C7-4CE1-82C3-A6E1CE7FBBA4}">
      <dgm:prSet/>
      <dgm:spPr/>
      <dgm:t>
        <a:bodyPr/>
        <a:lstStyle/>
        <a:p>
          <a:endParaRPr lang="es-EC"/>
        </a:p>
      </dgm:t>
    </dgm:pt>
    <dgm:pt modelId="{762C2079-79C9-40DD-A6A0-F9577C51ED05}">
      <dgm:prSet phldrT="[Texto]"/>
      <dgm:spPr/>
      <dgm:t>
        <a:bodyPr/>
        <a:lstStyle/>
        <a:p>
          <a:r>
            <a:rPr lang="es-ES" dirty="0"/>
            <a:t>Valor bruto de los ingresos generados por rendimientos financieros o inversiones en sociedades</a:t>
          </a:r>
          <a:endParaRPr lang="es-EC" dirty="0"/>
        </a:p>
      </dgm:t>
    </dgm:pt>
    <dgm:pt modelId="{488EF6D0-B37C-434C-8BD7-E0770AF5F13D}" type="parTrans" cxnId="{2E3BB46A-926F-475C-B5AE-C1665843BD33}">
      <dgm:prSet/>
      <dgm:spPr/>
      <dgm:t>
        <a:bodyPr/>
        <a:lstStyle/>
        <a:p>
          <a:endParaRPr lang="es-EC"/>
        </a:p>
      </dgm:t>
    </dgm:pt>
    <dgm:pt modelId="{669CC999-9AF0-4369-BB39-34F84813B3E9}" type="sibTrans" cxnId="{2E3BB46A-926F-475C-B5AE-C1665843BD33}">
      <dgm:prSet/>
      <dgm:spPr/>
      <dgm:t>
        <a:bodyPr/>
        <a:lstStyle/>
        <a:p>
          <a:endParaRPr lang="es-EC"/>
        </a:p>
      </dgm:t>
    </dgm:pt>
    <dgm:pt modelId="{E73FEB01-106B-4BD0-9925-D759BF154AA0}">
      <dgm:prSet phldrT="[Texto]"/>
      <dgm:spPr/>
      <dgm:t>
        <a:bodyPr/>
        <a:lstStyle/>
        <a:p>
          <a:r>
            <a:rPr lang="es-ES" dirty="0"/>
            <a:t>Precio del bien o servicio</a:t>
          </a:r>
          <a:endParaRPr lang="es-EC" dirty="0"/>
        </a:p>
      </dgm:t>
    </dgm:pt>
    <dgm:pt modelId="{23F33B0C-C832-4E13-920B-6192DB354B74}" type="parTrans" cxnId="{CDB3EB1B-3E99-4825-AB64-59F9D622F53F}">
      <dgm:prSet/>
      <dgm:spPr/>
      <dgm:t>
        <a:bodyPr/>
        <a:lstStyle/>
        <a:p>
          <a:endParaRPr lang="es-EC"/>
        </a:p>
      </dgm:t>
    </dgm:pt>
    <dgm:pt modelId="{8C1E9AE4-DE2E-436D-B623-C2D1A2C6C998}" type="sibTrans" cxnId="{CDB3EB1B-3E99-4825-AB64-59F9D622F53F}">
      <dgm:prSet/>
      <dgm:spPr/>
      <dgm:t>
        <a:bodyPr/>
        <a:lstStyle/>
        <a:p>
          <a:endParaRPr lang="es-EC"/>
        </a:p>
      </dgm:t>
    </dgm:pt>
    <dgm:pt modelId="{2CEF94F8-0B94-475D-A90D-FBDD75ED19F9}" type="pres">
      <dgm:prSet presAssocID="{D6A262A8-7451-4D8C-943B-B1E0FB7251E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A7A81A7-5D5D-42B9-85AA-275FE749B06E}" type="pres">
      <dgm:prSet presAssocID="{70B789E3-89BA-4838-B746-A7315E2E8BC4}" presName="gear1" presStyleLbl="node1" presStyleIdx="0" presStyleCnt="3">
        <dgm:presLayoutVars>
          <dgm:chMax val="1"/>
          <dgm:bulletEnabled val="1"/>
        </dgm:presLayoutVars>
      </dgm:prSet>
      <dgm:spPr/>
    </dgm:pt>
    <dgm:pt modelId="{E305CA1E-E099-4E21-B4B1-6972283833CE}" type="pres">
      <dgm:prSet presAssocID="{70B789E3-89BA-4838-B746-A7315E2E8BC4}" presName="gear1srcNode" presStyleLbl="node1" presStyleIdx="0" presStyleCnt="3"/>
      <dgm:spPr/>
    </dgm:pt>
    <dgm:pt modelId="{92DA864B-2199-4F71-B953-696E1B1B210E}" type="pres">
      <dgm:prSet presAssocID="{70B789E3-89BA-4838-B746-A7315E2E8BC4}" presName="gear1dstNode" presStyleLbl="node1" presStyleIdx="0" presStyleCnt="3"/>
      <dgm:spPr/>
    </dgm:pt>
    <dgm:pt modelId="{1313C416-F994-4784-89FC-28BA4CB85C11}" type="pres">
      <dgm:prSet presAssocID="{762C2079-79C9-40DD-A6A0-F9577C51ED05}" presName="gear2" presStyleLbl="node1" presStyleIdx="1" presStyleCnt="3">
        <dgm:presLayoutVars>
          <dgm:chMax val="1"/>
          <dgm:bulletEnabled val="1"/>
        </dgm:presLayoutVars>
      </dgm:prSet>
      <dgm:spPr/>
    </dgm:pt>
    <dgm:pt modelId="{8715B3BF-3221-4898-990F-0594085A3333}" type="pres">
      <dgm:prSet presAssocID="{762C2079-79C9-40DD-A6A0-F9577C51ED05}" presName="gear2srcNode" presStyleLbl="node1" presStyleIdx="1" presStyleCnt="3"/>
      <dgm:spPr/>
    </dgm:pt>
    <dgm:pt modelId="{B2EED90F-7B9A-4062-A67A-2BDFEE44D8DA}" type="pres">
      <dgm:prSet presAssocID="{762C2079-79C9-40DD-A6A0-F9577C51ED05}" presName="gear2dstNode" presStyleLbl="node1" presStyleIdx="1" presStyleCnt="3"/>
      <dgm:spPr/>
    </dgm:pt>
    <dgm:pt modelId="{A44B8958-26BE-4278-BA90-1FF78D575F4B}" type="pres">
      <dgm:prSet presAssocID="{E73FEB01-106B-4BD0-9925-D759BF154AA0}" presName="gear3" presStyleLbl="node1" presStyleIdx="2" presStyleCnt="3"/>
      <dgm:spPr/>
    </dgm:pt>
    <dgm:pt modelId="{56829186-9512-4045-AD64-F6A06E07EFE4}" type="pres">
      <dgm:prSet presAssocID="{E73FEB01-106B-4BD0-9925-D759BF154AA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893EECA-F595-4719-9A79-121020AE4494}" type="pres">
      <dgm:prSet presAssocID="{E73FEB01-106B-4BD0-9925-D759BF154AA0}" presName="gear3srcNode" presStyleLbl="node1" presStyleIdx="2" presStyleCnt="3"/>
      <dgm:spPr/>
    </dgm:pt>
    <dgm:pt modelId="{955B387F-25E2-4045-A7B0-FA49FEC76F63}" type="pres">
      <dgm:prSet presAssocID="{E73FEB01-106B-4BD0-9925-D759BF154AA0}" presName="gear3dstNode" presStyleLbl="node1" presStyleIdx="2" presStyleCnt="3"/>
      <dgm:spPr/>
    </dgm:pt>
    <dgm:pt modelId="{F8E561D0-F7A8-46AD-9CE8-9D58732A5432}" type="pres">
      <dgm:prSet presAssocID="{4109B12B-AE39-4710-9597-BB7A0CC066EE}" presName="connector1" presStyleLbl="sibTrans2D1" presStyleIdx="0" presStyleCnt="3"/>
      <dgm:spPr/>
    </dgm:pt>
    <dgm:pt modelId="{6D226843-7F17-4E32-821F-7AFFAF06A640}" type="pres">
      <dgm:prSet presAssocID="{669CC999-9AF0-4369-BB39-34F84813B3E9}" presName="connector2" presStyleLbl="sibTrans2D1" presStyleIdx="1" presStyleCnt="3"/>
      <dgm:spPr/>
    </dgm:pt>
    <dgm:pt modelId="{4E67FCD8-62F4-4E74-970B-677ECBBEE984}" type="pres">
      <dgm:prSet presAssocID="{8C1E9AE4-DE2E-436D-B623-C2D1A2C6C998}" presName="connector3" presStyleLbl="sibTrans2D1" presStyleIdx="2" presStyleCnt="3"/>
      <dgm:spPr/>
    </dgm:pt>
  </dgm:ptLst>
  <dgm:cxnLst>
    <dgm:cxn modelId="{F076D715-14D7-4C66-A800-3EE7F9B3C428}" type="presOf" srcId="{70B789E3-89BA-4838-B746-A7315E2E8BC4}" destId="{5A7A81A7-5D5D-42B9-85AA-275FE749B06E}" srcOrd="0" destOrd="0" presId="urn:microsoft.com/office/officeart/2005/8/layout/gear1"/>
    <dgm:cxn modelId="{CDB3EB1B-3E99-4825-AB64-59F9D622F53F}" srcId="{D6A262A8-7451-4D8C-943B-B1E0FB7251E5}" destId="{E73FEB01-106B-4BD0-9925-D759BF154AA0}" srcOrd="2" destOrd="0" parTransId="{23F33B0C-C832-4E13-920B-6192DB354B74}" sibTransId="{8C1E9AE4-DE2E-436D-B623-C2D1A2C6C998}"/>
    <dgm:cxn modelId="{229AA520-F924-4472-B7B8-2BE88C43FD56}" type="presOf" srcId="{E73FEB01-106B-4BD0-9925-D759BF154AA0}" destId="{955B387F-25E2-4045-A7B0-FA49FEC76F63}" srcOrd="3" destOrd="0" presId="urn:microsoft.com/office/officeart/2005/8/layout/gear1"/>
    <dgm:cxn modelId="{2E3BB46A-926F-475C-B5AE-C1665843BD33}" srcId="{D6A262A8-7451-4D8C-943B-B1E0FB7251E5}" destId="{762C2079-79C9-40DD-A6A0-F9577C51ED05}" srcOrd="1" destOrd="0" parTransId="{488EF6D0-B37C-434C-8BD7-E0770AF5F13D}" sibTransId="{669CC999-9AF0-4369-BB39-34F84813B3E9}"/>
    <dgm:cxn modelId="{DAE6604C-B9CE-4E5D-9139-D0F17B41F335}" type="presOf" srcId="{E73FEB01-106B-4BD0-9925-D759BF154AA0}" destId="{56829186-9512-4045-AD64-F6A06E07EFE4}" srcOrd="1" destOrd="0" presId="urn:microsoft.com/office/officeart/2005/8/layout/gear1"/>
    <dgm:cxn modelId="{F9B5554C-0FE0-4BD9-A51C-15B665403919}" type="presOf" srcId="{E73FEB01-106B-4BD0-9925-D759BF154AA0}" destId="{9893EECA-F595-4719-9A79-121020AE4494}" srcOrd="2" destOrd="0" presId="urn:microsoft.com/office/officeart/2005/8/layout/gear1"/>
    <dgm:cxn modelId="{54EF8470-B70E-425F-A3AC-D33B76A3FB40}" type="presOf" srcId="{4109B12B-AE39-4710-9597-BB7A0CC066EE}" destId="{F8E561D0-F7A8-46AD-9CE8-9D58732A5432}" srcOrd="0" destOrd="0" presId="urn:microsoft.com/office/officeart/2005/8/layout/gear1"/>
    <dgm:cxn modelId="{5798B785-1B7F-49A6-B1FC-95DD10D94776}" type="presOf" srcId="{8C1E9AE4-DE2E-436D-B623-C2D1A2C6C998}" destId="{4E67FCD8-62F4-4E74-970B-677ECBBEE984}" srcOrd="0" destOrd="0" presId="urn:microsoft.com/office/officeart/2005/8/layout/gear1"/>
    <dgm:cxn modelId="{4C89768E-4A57-439A-971D-04508379425E}" type="presOf" srcId="{E73FEB01-106B-4BD0-9925-D759BF154AA0}" destId="{A44B8958-26BE-4278-BA90-1FF78D575F4B}" srcOrd="0" destOrd="0" presId="urn:microsoft.com/office/officeart/2005/8/layout/gear1"/>
    <dgm:cxn modelId="{A764DDB5-629E-4728-8836-A45BCB3234C8}" type="presOf" srcId="{70B789E3-89BA-4838-B746-A7315E2E8BC4}" destId="{E305CA1E-E099-4E21-B4B1-6972283833CE}" srcOrd="1" destOrd="0" presId="urn:microsoft.com/office/officeart/2005/8/layout/gear1"/>
    <dgm:cxn modelId="{A57A1FC5-D789-4146-896E-DF4DEE06080C}" type="presOf" srcId="{669CC999-9AF0-4369-BB39-34F84813B3E9}" destId="{6D226843-7F17-4E32-821F-7AFFAF06A640}" srcOrd="0" destOrd="0" presId="urn:microsoft.com/office/officeart/2005/8/layout/gear1"/>
    <dgm:cxn modelId="{36EDEBD4-96C7-4CE1-82C3-A6E1CE7FBBA4}" srcId="{D6A262A8-7451-4D8C-943B-B1E0FB7251E5}" destId="{70B789E3-89BA-4838-B746-A7315E2E8BC4}" srcOrd="0" destOrd="0" parTransId="{48201876-1653-464C-B262-1422F59B2297}" sibTransId="{4109B12B-AE39-4710-9597-BB7A0CC066EE}"/>
    <dgm:cxn modelId="{DCFF42DA-66ED-40AB-9F84-B90B7BC1E715}" type="presOf" srcId="{D6A262A8-7451-4D8C-943B-B1E0FB7251E5}" destId="{2CEF94F8-0B94-475D-A90D-FBDD75ED19F9}" srcOrd="0" destOrd="0" presId="urn:microsoft.com/office/officeart/2005/8/layout/gear1"/>
    <dgm:cxn modelId="{519783ED-9BEE-45AF-920F-5596809E8309}" type="presOf" srcId="{762C2079-79C9-40DD-A6A0-F9577C51ED05}" destId="{1313C416-F994-4784-89FC-28BA4CB85C11}" srcOrd="0" destOrd="0" presId="urn:microsoft.com/office/officeart/2005/8/layout/gear1"/>
    <dgm:cxn modelId="{86B17EF4-31CD-4838-8C7C-752D8512802D}" type="presOf" srcId="{762C2079-79C9-40DD-A6A0-F9577C51ED05}" destId="{B2EED90F-7B9A-4062-A67A-2BDFEE44D8DA}" srcOrd="2" destOrd="0" presId="urn:microsoft.com/office/officeart/2005/8/layout/gear1"/>
    <dgm:cxn modelId="{BDD3BEF6-A0A4-4C45-AF3E-4DF8523D3674}" type="presOf" srcId="{762C2079-79C9-40DD-A6A0-F9577C51ED05}" destId="{8715B3BF-3221-4898-990F-0594085A3333}" srcOrd="1" destOrd="0" presId="urn:microsoft.com/office/officeart/2005/8/layout/gear1"/>
    <dgm:cxn modelId="{6BDD4FFF-AE75-4D6C-AC56-558B09AC752D}" type="presOf" srcId="{70B789E3-89BA-4838-B746-A7315E2E8BC4}" destId="{92DA864B-2199-4F71-B953-696E1B1B210E}" srcOrd="2" destOrd="0" presId="urn:microsoft.com/office/officeart/2005/8/layout/gear1"/>
    <dgm:cxn modelId="{748F08A1-89A4-4AD8-813A-95DA3C599BB3}" type="presParOf" srcId="{2CEF94F8-0B94-475D-A90D-FBDD75ED19F9}" destId="{5A7A81A7-5D5D-42B9-85AA-275FE749B06E}" srcOrd="0" destOrd="0" presId="urn:microsoft.com/office/officeart/2005/8/layout/gear1"/>
    <dgm:cxn modelId="{178BEA08-9574-41FE-B658-71B46E834B7A}" type="presParOf" srcId="{2CEF94F8-0B94-475D-A90D-FBDD75ED19F9}" destId="{E305CA1E-E099-4E21-B4B1-6972283833CE}" srcOrd="1" destOrd="0" presId="urn:microsoft.com/office/officeart/2005/8/layout/gear1"/>
    <dgm:cxn modelId="{40FFA53B-6985-4428-9193-BA2C28A1F996}" type="presParOf" srcId="{2CEF94F8-0B94-475D-A90D-FBDD75ED19F9}" destId="{92DA864B-2199-4F71-B953-696E1B1B210E}" srcOrd="2" destOrd="0" presId="urn:microsoft.com/office/officeart/2005/8/layout/gear1"/>
    <dgm:cxn modelId="{2206D852-9C03-4D1D-AB3C-5D48E453F80A}" type="presParOf" srcId="{2CEF94F8-0B94-475D-A90D-FBDD75ED19F9}" destId="{1313C416-F994-4784-89FC-28BA4CB85C11}" srcOrd="3" destOrd="0" presId="urn:microsoft.com/office/officeart/2005/8/layout/gear1"/>
    <dgm:cxn modelId="{8D32F0C3-7C15-4DA8-8BCB-419AC64B1477}" type="presParOf" srcId="{2CEF94F8-0B94-475D-A90D-FBDD75ED19F9}" destId="{8715B3BF-3221-4898-990F-0594085A3333}" srcOrd="4" destOrd="0" presId="urn:microsoft.com/office/officeart/2005/8/layout/gear1"/>
    <dgm:cxn modelId="{203790F8-DFA4-49F6-9F3A-3837CA901267}" type="presParOf" srcId="{2CEF94F8-0B94-475D-A90D-FBDD75ED19F9}" destId="{B2EED90F-7B9A-4062-A67A-2BDFEE44D8DA}" srcOrd="5" destOrd="0" presId="urn:microsoft.com/office/officeart/2005/8/layout/gear1"/>
    <dgm:cxn modelId="{077C36BB-ABC9-4FEF-830A-E3BD7FA12C95}" type="presParOf" srcId="{2CEF94F8-0B94-475D-A90D-FBDD75ED19F9}" destId="{A44B8958-26BE-4278-BA90-1FF78D575F4B}" srcOrd="6" destOrd="0" presId="urn:microsoft.com/office/officeart/2005/8/layout/gear1"/>
    <dgm:cxn modelId="{B2C826A2-F390-4DF4-860B-EA8EA4DC4FA1}" type="presParOf" srcId="{2CEF94F8-0B94-475D-A90D-FBDD75ED19F9}" destId="{56829186-9512-4045-AD64-F6A06E07EFE4}" srcOrd="7" destOrd="0" presId="urn:microsoft.com/office/officeart/2005/8/layout/gear1"/>
    <dgm:cxn modelId="{C6D355BB-550E-4BF4-8204-DF8AFF3446A2}" type="presParOf" srcId="{2CEF94F8-0B94-475D-A90D-FBDD75ED19F9}" destId="{9893EECA-F595-4719-9A79-121020AE4494}" srcOrd="8" destOrd="0" presId="urn:microsoft.com/office/officeart/2005/8/layout/gear1"/>
    <dgm:cxn modelId="{BAEA7EE0-8904-4D17-BC5D-5D1843051C5E}" type="presParOf" srcId="{2CEF94F8-0B94-475D-A90D-FBDD75ED19F9}" destId="{955B387F-25E2-4045-A7B0-FA49FEC76F63}" srcOrd="9" destOrd="0" presId="urn:microsoft.com/office/officeart/2005/8/layout/gear1"/>
    <dgm:cxn modelId="{7D887DE6-3D5C-466E-86F4-A2FC06A1AD42}" type="presParOf" srcId="{2CEF94F8-0B94-475D-A90D-FBDD75ED19F9}" destId="{F8E561D0-F7A8-46AD-9CE8-9D58732A5432}" srcOrd="10" destOrd="0" presId="urn:microsoft.com/office/officeart/2005/8/layout/gear1"/>
    <dgm:cxn modelId="{D1869023-4D93-449E-AFC2-E5800502927B}" type="presParOf" srcId="{2CEF94F8-0B94-475D-A90D-FBDD75ED19F9}" destId="{6D226843-7F17-4E32-821F-7AFFAF06A640}" srcOrd="11" destOrd="0" presId="urn:microsoft.com/office/officeart/2005/8/layout/gear1"/>
    <dgm:cxn modelId="{6A37B06C-35A7-47E7-9DF2-8E3E86881894}" type="presParOf" srcId="{2CEF94F8-0B94-475D-A90D-FBDD75ED19F9}" destId="{4E67FCD8-62F4-4E74-970B-677ECBBEE98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729F6B-AD3A-43A2-BA34-B9E0D7B293C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D7A50A3B-CBCA-465C-9013-18AF66E90B0E}">
      <dgm:prSet phldrT="[Texto]"/>
      <dgm:spPr/>
      <dgm:t>
        <a:bodyPr/>
        <a:lstStyle/>
        <a:p>
          <a:r>
            <a:rPr lang="es-ES" dirty="0"/>
            <a:t>CLASIFICACIÓN</a:t>
          </a:r>
          <a:endParaRPr lang="es-EC" dirty="0"/>
        </a:p>
      </dgm:t>
    </dgm:pt>
    <dgm:pt modelId="{A0023DC6-CDE6-4D79-B3F0-629EE50C7EFB}" type="parTrans" cxnId="{795ED96B-0732-4324-9F38-DE77D8078E6E}">
      <dgm:prSet/>
      <dgm:spPr/>
      <dgm:t>
        <a:bodyPr/>
        <a:lstStyle/>
        <a:p>
          <a:endParaRPr lang="es-EC"/>
        </a:p>
      </dgm:t>
    </dgm:pt>
    <dgm:pt modelId="{414A0639-D11D-4B8A-9B57-24DE59B83D73}" type="sibTrans" cxnId="{795ED96B-0732-4324-9F38-DE77D8078E6E}">
      <dgm:prSet/>
      <dgm:spPr/>
      <dgm:t>
        <a:bodyPr/>
        <a:lstStyle/>
        <a:p>
          <a:endParaRPr lang="es-EC"/>
        </a:p>
      </dgm:t>
    </dgm:pt>
    <dgm:pt modelId="{C40C09C3-7AFF-481D-B701-AABD96C116DF}">
      <dgm:prSet phldrT="[Texto]"/>
      <dgm:spPr/>
      <dgm:t>
        <a:bodyPr/>
        <a:lstStyle/>
        <a:p>
          <a:r>
            <a:rPr lang="es-ES" dirty="0"/>
            <a:t>GRAVADOS</a:t>
          </a:r>
          <a:endParaRPr lang="es-EC" dirty="0"/>
        </a:p>
      </dgm:t>
    </dgm:pt>
    <dgm:pt modelId="{7C6AC8C0-0663-41A2-AB00-916F7275DDF8}" type="parTrans" cxnId="{1D2B24D7-AE3D-4D8E-B299-A57E00820676}">
      <dgm:prSet/>
      <dgm:spPr/>
      <dgm:t>
        <a:bodyPr/>
        <a:lstStyle/>
        <a:p>
          <a:endParaRPr lang="es-EC"/>
        </a:p>
      </dgm:t>
    </dgm:pt>
    <dgm:pt modelId="{F83E859E-F09E-4E20-80CB-071A3CCE3C87}" type="sibTrans" cxnId="{1D2B24D7-AE3D-4D8E-B299-A57E00820676}">
      <dgm:prSet/>
      <dgm:spPr/>
      <dgm:t>
        <a:bodyPr/>
        <a:lstStyle/>
        <a:p>
          <a:endParaRPr lang="es-EC"/>
        </a:p>
      </dgm:t>
    </dgm:pt>
    <dgm:pt modelId="{C80D319A-8D60-40AE-A269-24DE222C7049}">
      <dgm:prSet phldrT="[Texto]"/>
      <dgm:spPr/>
      <dgm:t>
        <a:bodyPr/>
        <a:lstStyle/>
        <a:p>
          <a:r>
            <a:rPr lang="es-ES" dirty="0"/>
            <a:t>Los ingresos de fuente ecuatoriana</a:t>
          </a:r>
        </a:p>
        <a:p>
          <a:r>
            <a:rPr lang="es-EC" dirty="0"/>
            <a:t>Art. 8 LORTI</a:t>
          </a:r>
        </a:p>
      </dgm:t>
    </dgm:pt>
    <dgm:pt modelId="{B973965A-FC89-42BF-A617-9D219BCB5E1D}" type="parTrans" cxnId="{03B35CBC-D04E-4F88-B86E-F1FDBC90DA95}">
      <dgm:prSet/>
      <dgm:spPr/>
      <dgm:t>
        <a:bodyPr/>
        <a:lstStyle/>
        <a:p>
          <a:endParaRPr lang="es-EC"/>
        </a:p>
      </dgm:t>
    </dgm:pt>
    <dgm:pt modelId="{34FC8685-1359-4783-9B50-3EAD51C2F065}" type="sibTrans" cxnId="{03B35CBC-D04E-4F88-B86E-F1FDBC90DA95}">
      <dgm:prSet/>
      <dgm:spPr/>
      <dgm:t>
        <a:bodyPr/>
        <a:lstStyle/>
        <a:p>
          <a:endParaRPr lang="es-EC"/>
        </a:p>
      </dgm:t>
    </dgm:pt>
    <dgm:pt modelId="{CC58DA9D-4DAD-4478-B454-8AEC0F1C05FB}">
      <dgm:prSet phldrT="[Texto]"/>
      <dgm:spPr/>
      <dgm:t>
        <a:bodyPr/>
        <a:lstStyle/>
        <a:p>
          <a:r>
            <a:rPr lang="es-ES" dirty="0"/>
            <a:t>EXENTOS</a:t>
          </a:r>
          <a:endParaRPr lang="es-EC" dirty="0"/>
        </a:p>
      </dgm:t>
    </dgm:pt>
    <dgm:pt modelId="{90B8311B-1FB4-4960-80AD-54E829CFCD5D}" type="parTrans" cxnId="{18113612-9B59-4BCD-849A-1D3C1B34BF52}">
      <dgm:prSet/>
      <dgm:spPr/>
      <dgm:t>
        <a:bodyPr/>
        <a:lstStyle/>
        <a:p>
          <a:endParaRPr lang="es-EC"/>
        </a:p>
      </dgm:t>
    </dgm:pt>
    <dgm:pt modelId="{D4F105BE-B7F2-476C-A31C-C83B22D5690D}" type="sibTrans" cxnId="{18113612-9B59-4BCD-849A-1D3C1B34BF52}">
      <dgm:prSet/>
      <dgm:spPr/>
      <dgm:t>
        <a:bodyPr/>
        <a:lstStyle/>
        <a:p>
          <a:endParaRPr lang="es-EC"/>
        </a:p>
      </dgm:t>
    </dgm:pt>
    <dgm:pt modelId="{93B06943-DB93-4054-8B0C-2CF2608988E0}">
      <dgm:prSet phldrT="[Texto]"/>
      <dgm:spPr/>
      <dgm:t>
        <a:bodyPr/>
        <a:lstStyle/>
        <a:p>
          <a:r>
            <a:rPr lang="es-ES" dirty="0"/>
            <a:t>Exenciones LORTI</a:t>
          </a:r>
        </a:p>
        <a:p>
          <a:r>
            <a:rPr lang="es-ES" dirty="0"/>
            <a:t>Art. 9</a:t>
          </a:r>
          <a:endParaRPr lang="es-EC" dirty="0"/>
        </a:p>
      </dgm:t>
    </dgm:pt>
    <dgm:pt modelId="{7D37E387-044A-4CA0-B2FD-886D5343198C}" type="parTrans" cxnId="{BBC5961A-EFCB-4B62-B189-5B7408C89E63}">
      <dgm:prSet/>
      <dgm:spPr/>
      <dgm:t>
        <a:bodyPr/>
        <a:lstStyle/>
        <a:p>
          <a:endParaRPr lang="es-EC"/>
        </a:p>
      </dgm:t>
    </dgm:pt>
    <dgm:pt modelId="{5519BADB-6E11-4F2C-96D1-D4C7187B8FED}" type="sibTrans" cxnId="{BBC5961A-EFCB-4B62-B189-5B7408C89E63}">
      <dgm:prSet/>
      <dgm:spPr/>
      <dgm:t>
        <a:bodyPr/>
        <a:lstStyle/>
        <a:p>
          <a:endParaRPr lang="es-EC"/>
        </a:p>
      </dgm:t>
    </dgm:pt>
    <dgm:pt modelId="{CD1FB73A-29E5-4A4A-9378-0F2D10424FD0}">
      <dgm:prSet/>
      <dgm:spPr/>
      <dgm:t>
        <a:bodyPr/>
        <a:lstStyle/>
        <a:p>
          <a:r>
            <a:rPr lang="es-ES" dirty="0"/>
            <a:t>NO OBJETO</a:t>
          </a:r>
          <a:endParaRPr lang="es-EC" dirty="0"/>
        </a:p>
      </dgm:t>
    </dgm:pt>
    <dgm:pt modelId="{EE1AFE59-A327-4BDF-AE32-548824D80B37}" type="parTrans" cxnId="{D4181B00-7D6A-4835-8659-765774DFE2AB}">
      <dgm:prSet/>
      <dgm:spPr/>
      <dgm:t>
        <a:bodyPr/>
        <a:lstStyle/>
        <a:p>
          <a:endParaRPr lang="es-EC"/>
        </a:p>
      </dgm:t>
    </dgm:pt>
    <dgm:pt modelId="{4A0E2263-55F3-486F-AE87-BA6720BD1D7B}" type="sibTrans" cxnId="{D4181B00-7D6A-4835-8659-765774DFE2AB}">
      <dgm:prSet/>
      <dgm:spPr/>
      <dgm:t>
        <a:bodyPr/>
        <a:lstStyle/>
        <a:p>
          <a:endParaRPr lang="es-EC"/>
        </a:p>
      </dgm:t>
    </dgm:pt>
    <dgm:pt modelId="{249B9DB9-FBF5-430E-8C34-AB41DD76194B}">
      <dgm:prSet/>
      <dgm:spPr/>
      <dgm:t>
        <a:bodyPr/>
        <a:lstStyle/>
        <a:p>
          <a:r>
            <a:rPr lang="es-ES" dirty="0"/>
            <a:t>Consecuencia contable eventos pasados</a:t>
          </a:r>
          <a:endParaRPr lang="es-EC" dirty="0"/>
        </a:p>
      </dgm:t>
    </dgm:pt>
    <dgm:pt modelId="{B6F05B8C-A23C-4B07-BDB2-B34A3E6EA524}" type="parTrans" cxnId="{8A3C22A2-D4A9-4A3F-B747-36C0537E0FE0}">
      <dgm:prSet/>
      <dgm:spPr/>
      <dgm:t>
        <a:bodyPr/>
        <a:lstStyle/>
        <a:p>
          <a:endParaRPr lang="es-EC"/>
        </a:p>
      </dgm:t>
    </dgm:pt>
    <dgm:pt modelId="{9B679A9E-B1F8-4B03-BC60-D6516268E528}" type="sibTrans" cxnId="{8A3C22A2-D4A9-4A3F-B747-36C0537E0FE0}">
      <dgm:prSet/>
      <dgm:spPr/>
      <dgm:t>
        <a:bodyPr/>
        <a:lstStyle/>
        <a:p>
          <a:endParaRPr lang="es-EC"/>
        </a:p>
      </dgm:t>
    </dgm:pt>
    <dgm:pt modelId="{EDD28B48-A55C-48C7-87EA-6D910891F9F6}" type="pres">
      <dgm:prSet presAssocID="{45729F6B-AD3A-43A2-BA34-B9E0D7B293C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8FD83D6-4325-4D1E-9EF8-9A6453C7F93C}" type="pres">
      <dgm:prSet presAssocID="{D7A50A3B-CBCA-465C-9013-18AF66E90B0E}" presName="hierRoot1" presStyleCnt="0"/>
      <dgm:spPr/>
    </dgm:pt>
    <dgm:pt modelId="{FEF84676-5F08-475B-ADB9-57A3B9F36033}" type="pres">
      <dgm:prSet presAssocID="{D7A50A3B-CBCA-465C-9013-18AF66E90B0E}" presName="composite" presStyleCnt="0"/>
      <dgm:spPr/>
    </dgm:pt>
    <dgm:pt modelId="{7DE07492-488E-4F0C-AC49-91CF91D6C8C2}" type="pres">
      <dgm:prSet presAssocID="{D7A50A3B-CBCA-465C-9013-18AF66E90B0E}" presName="background" presStyleLbl="node0" presStyleIdx="0" presStyleCnt="1"/>
      <dgm:spPr/>
    </dgm:pt>
    <dgm:pt modelId="{3301F093-56CC-41C6-835C-0680236FE08A}" type="pres">
      <dgm:prSet presAssocID="{D7A50A3B-CBCA-465C-9013-18AF66E90B0E}" presName="text" presStyleLbl="fgAcc0" presStyleIdx="0" presStyleCnt="1">
        <dgm:presLayoutVars>
          <dgm:chPref val="3"/>
        </dgm:presLayoutVars>
      </dgm:prSet>
      <dgm:spPr/>
    </dgm:pt>
    <dgm:pt modelId="{7487E683-B6F7-458C-BF93-15895805C8C8}" type="pres">
      <dgm:prSet presAssocID="{D7A50A3B-CBCA-465C-9013-18AF66E90B0E}" presName="hierChild2" presStyleCnt="0"/>
      <dgm:spPr/>
    </dgm:pt>
    <dgm:pt modelId="{EDCAF27A-A601-451A-AA4D-AF4AFB9A075F}" type="pres">
      <dgm:prSet presAssocID="{7C6AC8C0-0663-41A2-AB00-916F7275DDF8}" presName="Name10" presStyleLbl="parChTrans1D2" presStyleIdx="0" presStyleCnt="3"/>
      <dgm:spPr/>
    </dgm:pt>
    <dgm:pt modelId="{6AEB7612-70EE-4EB6-9E6D-F148D30F2953}" type="pres">
      <dgm:prSet presAssocID="{C40C09C3-7AFF-481D-B701-AABD96C116DF}" presName="hierRoot2" presStyleCnt="0"/>
      <dgm:spPr/>
    </dgm:pt>
    <dgm:pt modelId="{CAA410B5-7263-4837-B92A-0820AFF947A6}" type="pres">
      <dgm:prSet presAssocID="{C40C09C3-7AFF-481D-B701-AABD96C116DF}" presName="composite2" presStyleCnt="0"/>
      <dgm:spPr/>
    </dgm:pt>
    <dgm:pt modelId="{F75BC265-4841-420F-98BF-513B1282167C}" type="pres">
      <dgm:prSet presAssocID="{C40C09C3-7AFF-481D-B701-AABD96C116DF}" presName="background2" presStyleLbl="node2" presStyleIdx="0" presStyleCnt="3"/>
      <dgm:spPr/>
    </dgm:pt>
    <dgm:pt modelId="{753050B8-2E6A-442E-821E-8257B4FF8634}" type="pres">
      <dgm:prSet presAssocID="{C40C09C3-7AFF-481D-B701-AABD96C116DF}" presName="text2" presStyleLbl="fgAcc2" presStyleIdx="0" presStyleCnt="3">
        <dgm:presLayoutVars>
          <dgm:chPref val="3"/>
        </dgm:presLayoutVars>
      </dgm:prSet>
      <dgm:spPr/>
    </dgm:pt>
    <dgm:pt modelId="{EAB21449-49C1-4C1E-914E-646C011403B1}" type="pres">
      <dgm:prSet presAssocID="{C40C09C3-7AFF-481D-B701-AABD96C116DF}" presName="hierChild3" presStyleCnt="0"/>
      <dgm:spPr/>
    </dgm:pt>
    <dgm:pt modelId="{09D3E449-2690-4A9C-8316-427B42163AD9}" type="pres">
      <dgm:prSet presAssocID="{B973965A-FC89-42BF-A617-9D219BCB5E1D}" presName="Name17" presStyleLbl="parChTrans1D3" presStyleIdx="0" presStyleCnt="3"/>
      <dgm:spPr/>
    </dgm:pt>
    <dgm:pt modelId="{0F32962F-09FD-4992-8277-E00CCE1DE54B}" type="pres">
      <dgm:prSet presAssocID="{C80D319A-8D60-40AE-A269-24DE222C7049}" presName="hierRoot3" presStyleCnt="0"/>
      <dgm:spPr/>
    </dgm:pt>
    <dgm:pt modelId="{2975C590-85CD-4A67-AB90-CE96A57366AB}" type="pres">
      <dgm:prSet presAssocID="{C80D319A-8D60-40AE-A269-24DE222C7049}" presName="composite3" presStyleCnt="0"/>
      <dgm:spPr/>
    </dgm:pt>
    <dgm:pt modelId="{5D93E0CD-FCC3-48C5-BB25-B2B21EFF6D4D}" type="pres">
      <dgm:prSet presAssocID="{C80D319A-8D60-40AE-A269-24DE222C7049}" presName="background3" presStyleLbl="node3" presStyleIdx="0" presStyleCnt="3"/>
      <dgm:spPr/>
    </dgm:pt>
    <dgm:pt modelId="{0D01D918-61E2-466F-8D90-7D0D4C7CF6F5}" type="pres">
      <dgm:prSet presAssocID="{C80D319A-8D60-40AE-A269-24DE222C7049}" presName="text3" presStyleLbl="fgAcc3" presStyleIdx="0" presStyleCnt="3">
        <dgm:presLayoutVars>
          <dgm:chPref val="3"/>
        </dgm:presLayoutVars>
      </dgm:prSet>
      <dgm:spPr/>
    </dgm:pt>
    <dgm:pt modelId="{7A4E7E46-0612-4AA0-AB62-5F34543CD290}" type="pres">
      <dgm:prSet presAssocID="{C80D319A-8D60-40AE-A269-24DE222C7049}" presName="hierChild4" presStyleCnt="0"/>
      <dgm:spPr/>
    </dgm:pt>
    <dgm:pt modelId="{E37D9690-7007-4565-9A32-051C1C69FAE6}" type="pres">
      <dgm:prSet presAssocID="{90B8311B-1FB4-4960-80AD-54E829CFCD5D}" presName="Name10" presStyleLbl="parChTrans1D2" presStyleIdx="1" presStyleCnt="3"/>
      <dgm:spPr/>
    </dgm:pt>
    <dgm:pt modelId="{48215AEE-2EA6-4C68-B138-073BBC067ADB}" type="pres">
      <dgm:prSet presAssocID="{CC58DA9D-4DAD-4478-B454-8AEC0F1C05FB}" presName="hierRoot2" presStyleCnt="0"/>
      <dgm:spPr/>
    </dgm:pt>
    <dgm:pt modelId="{225B645A-4543-4BD8-AB26-FB48FDE70611}" type="pres">
      <dgm:prSet presAssocID="{CC58DA9D-4DAD-4478-B454-8AEC0F1C05FB}" presName="composite2" presStyleCnt="0"/>
      <dgm:spPr/>
    </dgm:pt>
    <dgm:pt modelId="{66DF9083-8879-4C14-B2C2-3819826204D3}" type="pres">
      <dgm:prSet presAssocID="{CC58DA9D-4DAD-4478-B454-8AEC0F1C05FB}" presName="background2" presStyleLbl="node2" presStyleIdx="1" presStyleCnt="3"/>
      <dgm:spPr/>
    </dgm:pt>
    <dgm:pt modelId="{E7505ACF-41B6-4270-BA55-5B0535D56CE8}" type="pres">
      <dgm:prSet presAssocID="{CC58DA9D-4DAD-4478-B454-8AEC0F1C05FB}" presName="text2" presStyleLbl="fgAcc2" presStyleIdx="1" presStyleCnt="3">
        <dgm:presLayoutVars>
          <dgm:chPref val="3"/>
        </dgm:presLayoutVars>
      </dgm:prSet>
      <dgm:spPr/>
    </dgm:pt>
    <dgm:pt modelId="{D34DB246-4C56-4FD0-963F-B80DFCF118F9}" type="pres">
      <dgm:prSet presAssocID="{CC58DA9D-4DAD-4478-B454-8AEC0F1C05FB}" presName="hierChild3" presStyleCnt="0"/>
      <dgm:spPr/>
    </dgm:pt>
    <dgm:pt modelId="{12CEC76B-0A66-43CB-B6ED-D7496C75D92A}" type="pres">
      <dgm:prSet presAssocID="{7D37E387-044A-4CA0-B2FD-886D5343198C}" presName="Name17" presStyleLbl="parChTrans1D3" presStyleIdx="1" presStyleCnt="3"/>
      <dgm:spPr/>
    </dgm:pt>
    <dgm:pt modelId="{10384418-572E-4912-8B68-72ADEEA320A9}" type="pres">
      <dgm:prSet presAssocID="{93B06943-DB93-4054-8B0C-2CF2608988E0}" presName="hierRoot3" presStyleCnt="0"/>
      <dgm:spPr/>
    </dgm:pt>
    <dgm:pt modelId="{70EB0A9C-2AE2-405A-8665-B3203A56ACB0}" type="pres">
      <dgm:prSet presAssocID="{93B06943-DB93-4054-8B0C-2CF2608988E0}" presName="composite3" presStyleCnt="0"/>
      <dgm:spPr/>
    </dgm:pt>
    <dgm:pt modelId="{475E5542-B51D-43DA-88C4-AF0BFB2C2EB0}" type="pres">
      <dgm:prSet presAssocID="{93B06943-DB93-4054-8B0C-2CF2608988E0}" presName="background3" presStyleLbl="node3" presStyleIdx="1" presStyleCnt="3"/>
      <dgm:spPr/>
    </dgm:pt>
    <dgm:pt modelId="{CFE4029B-5457-44F7-B4C4-DC5E38645B3A}" type="pres">
      <dgm:prSet presAssocID="{93B06943-DB93-4054-8B0C-2CF2608988E0}" presName="text3" presStyleLbl="fgAcc3" presStyleIdx="1" presStyleCnt="3">
        <dgm:presLayoutVars>
          <dgm:chPref val="3"/>
        </dgm:presLayoutVars>
      </dgm:prSet>
      <dgm:spPr/>
    </dgm:pt>
    <dgm:pt modelId="{97D28B6D-F0EC-4D33-AF8C-EA90E2BE8875}" type="pres">
      <dgm:prSet presAssocID="{93B06943-DB93-4054-8B0C-2CF2608988E0}" presName="hierChild4" presStyleCnt="0"/>
      <dgm:spPr/>
    </dgm:pt>
    <dgm:pt modelId="{65B8BCFB-873F-4028-824A-A7BAB332725F}" type="pres">
      <dgm:prSet presAssocID="{EE1AFE59-A327-4BDF-AE32-548824D80B37}" presName="Name10" presStyleLbl="parChTrans1D2" presStyleIdx="2" presStyleCnt="3"/>
      <dgm:spPr/>
    </dgm:pt>
    <dgm:pt modelId="{EE883344-7CBE-43CB-A4C1-76D16DF6C22B}" type="pres">
      <dgm:prSet presAssocID="{CD1FB73A-29E5-4A4A-9378-0F2D10424FD0}" presName="hierRoot2" presStyleCnt="0"/>
      <dgm:spPr/>
    </dgm:pt>
    <dgm:pt modelId="{5185F663-FBA8-4D2B-B2E5-FC863FF45BCF}" type="pres">
      <dgm:prSet presAssocID="{CD1FB73A-29E5-4A4A-9378-0F2D10424FD0}" presName="composite2" presStyleCnt="0"/>
      <dgm:spPr/>
    </dgm:pt>
    <dgm:pt modelId="{98D8E12A-BCFD-4875-8B5B-C4BA7C3ACE62}" type="pres">
      <dgm:prSet presAssocID="{CD1FB73A-29E5-4A4A-9378-0F2D10424FD0}" presName="background2" presStyleLbl="node2" presStyleIdx="2" presStyleCnt="3"/>
      <dgm:spPr/>
    </dgm:pt>
    <dgm:pt modelId="{E89306A0-3F26-41C5-85BB-D5E2EBF057AA}" type="pres">
      <dgm:prSet presAssocID="{CD1FB73A-29E5-4A4A-9378-0F2D10424FD0}" presName="text2" presStyleLbl="fgAcc2" presStyleIdx="2" presStyleCnt="3">
        <dgm:presLayoutVars>
          <dgm:chPref val="3"/>
        </dgm:presLayoutVars>
      </dgm:prSet>
      <dgm:spPr/>
    </dgm:pt>
    <dgm:pt modelId="{B8F3495C-292E-4CC3-905E-3ED10E9BA0F1}" type="pres">
      <dgm:prSet presAssocID="{CD1FB73A-29E5-4A4A-9378-0F2D10424FD0}" presName="hierChild3" presStyleCnt="0"/>
      <dgm:spPr/>
    </dgm:pt>
    <dgm:pt modelId="{5384E2E4-B8B8-4C1B-AFA6-FC8656C689D2}" type="pres">
      <dgm:prSet presAssocID="{B6F05B8C-A23C-4B07-BDB2-B34A3E6EA524}" presName="Name17" presStyleLbl="parChTrans1D3" presStyleIdx="2" presStyleCnt="3"/>
      <dgm:spPr/>
    </dgm:pt>
    <dgm:pt modelId="{2223CC48-B83D-417C-B45A-4612F8218030}" type="pres">
      <dgm:prSet presAssocID="{249B9DB9-FBF5-430E-8C34-AB41DD76194B}" presName="hierRoot3" presStyleCnt="0"/>
      <dgm:spPr/>
    </dgm:pt>
    <dgm:pt modelId="{F6FCD1BB-687B-481F-94B7-4BF375FAE232}" type="pres">
      <dgm:prSet presAssocID="{249B9DB9-FBF5-430E-8C34-AB41DD76194B}" presName="composite3" presStyleCnt="0"/>
      <dgm:spPr/>
    </dgm:pt>
    <dgm:pt modelId="{CCC6AAB9-E3C3-48DA-950E-413B3A21FC72}" type="pres">
      <dgm:prSet presAssocID="{249B9DB9-FBF5-430E-8C34-AB41DD76194B}" presName="background3" presStyleLbl="node3" presStyleIdx="2" presStyleCnt="3"/>
      <dgm:spPr/>
    </dgm:pt>
    <dgm:pt modelId="{DBC44494-A920-4200-8149-710CACEA08C0}" type="pres">
      <dgm:prSet presAssocID="{249B9DB9-FBF5-430E-8C34-AB41DD76194B}" presName="text3" presStyleLbl="fgAcc3" presStyleIdx="2" presStyleCnt="3">
        <dgm:presLayoutVars>
          <dgm:chPref val="3"/>
        </dgm:presLayoutVars>
      </dgm:prSet>
      <dgm:spPr/>
    </dgm:pt>
    <dgm:pt modelId="{AAE9AE09-7C9D-4E9A-B36A-B2F03C650210}" type="pres">
      <dgm:prSet presAssocID="{249B9DB9-FBF5-430E-8C34-AB41DD76194B}" presName="hierChild4" presStyleCnt="0"/>
      <dgm:spPr/>
    </dgm:pt>
  </dgm:ptLst>
  <dgm:cxnLst>
    <dgm:cxn modelId="{D4181B00-7D6A-4835-8659-765774DFE2AB}" srcId="{D7A50A3B-CBCA-465C-9013-18AF66E90B0E}" destId="{CD1FB73A-29E5-4A4A-9378-0F2D10424FD0}" srcOrd="2" destOrd="0" parTransId="{EE1AFE59-A327-4BDF-AE32-548824D80B37}" sibTransId="{4A0E2263-55F3-486F-AE87-BA6720BD1D7B}"/>
    <dgm:cxn modelId="{18113612-9B59-4BCD-849A-1D3C1B34BF52}" srcId="{D7A50A3B-CBCA-465C-9013-18AF66E90B0E}" destId="{CC58DA9D-4DAD-4478-B454-8AEC0F1C05FB}" srcOrd="1" destOrd="0" parTransId="{90B8311B-1FB4-4960-80AD-54E829CFCD5D}" sibTransId="{D4F105BE-B7F2-476C-A31C-C83B22D5690D}"/>
    <dgm:cxn modelId="{BBC5961A-EFCB-4B62-B189-5B7408C89E63}" srcId="{CC58DA9D-4DAD-4478-B454-8AEC0F1C05FB}" destId="{93B06943-DB93-4054-8B0C-2CF2608988E0}" srcOrd="0" destOrd="0" parTransId="{7D37E387-044A-4CA0-B2FD-886D5343198C}" sibTransId="{5519BADB-6E11-4F2C-96D1-D4C7187B8FED}"/>
    <dgm:cxn modelId="{D85D2726-0345-4D10-9FB4-59021041FB2B}" type="presOf" srcId="{B973965A-FC89-42BF-A617-9D219BCB5E1D}" destId="{09D3E449-2690-4A9C-8316-427B42163AD9}" srcOrd="0" destOrd="0" presId="urn:microsoft.com/office/officeart/2005/8/layout/hierarchy1"/>
    <dgm:cxn modelId="{A44C2D28-F825-4242-8BE4-FC6ECD7EA706}" type="presOf" srcId="{D7A50A3B-CBCA-465C-9013-18AF66E90B0E}" destId="{3301F093-56CC-41C6-835C-0680236FE08A}" srcOrd="0" destOrd="0" presId="urn:microsoft.com/office/officeart/2005/8/layout/hierarchy1"/>
    <dgm:cxn modelId="{82913138-49FF-4760-A589-B62F4049639F}" type="presOf" srcId="{7C6AC8C0-0663-41A2-AB00-916F7275DDF8}" destId="{EDCAF27A-A601-451A-AA4D-AF4AFB9A075F}" srcOrd="0" destOrd="0" presId="urn:microsoft.com/office/officeart/2005/8/layout/hierarchy1"/>
    <dgm:cxn modelId="{6A87C239-812C-418F-BA69-C8A319C89423}" type="presOf" srcId="{93B06943-DB93-4054-8B0C-2CF2608988E0}" destId="{CFE4029B-5457-44F7-B4C4-DC5E38645B3A}" srcOrd="0" destOrd="0" presId="urn:microsoft.com/office/officeart/2005/8/layout/hierarchy1"/>
    <dgm:cxn modelId="{795ED96B-0732-4324-9F38-DE77D8078E6E}" srcId="{45729F6B-AD3A-43A2-BA34-B9E0D7B293CA}" destId="{D7A50A3B-CBCA-465C-9013-18AF66E90B0E}" srcOrd="0" destOrd="0" parTransId="{A0023DC6-CDE6-4D79-B3F0-629EE50C7EFB}" sibTransId="{414A0639-D11D-4B8A-9B57-24DE59B83D73}"/>
    <dgm:cxn modelId="{27FFA084-1EDD-4296-908A-F92A17753BFB}" type="presOf" srcId="{7D37E387-044A-4CA0-B2FD-886D5343198C}" destId="{12CEC76B-0A66-43CB-B6ED-D7496C75D92A}" srcOrd="0" destOrd="0" presId="urn:microsoft.com/office/officeart/2005/8/layout/hierarchy1"/>
    <dgm:cxn modelId="{386FE48A-27D1-4304-B3C4-0DA5D5F64FB6}" type="presOf" srcId="{B6F05B8C-A23C-4B07-BDB2-B34A3E6EA524}" destId="{5384E2E4-B8B8-4C1B-AFA6-FC8656C689D2}" srcOrd="0" destOrd="0" presId="urn:microsoft.com/office/officeart/2005/8/layout/hierarchy1"/>
    <dgm:cxn modelId="{70266C92-C71A-4357-896E-3C9425121B9C}" type="presOf" srcId="{90B8311B-1FB4-4960-80AD-54E829CFCD5D}" destId="{E37D9690-7007-4565-9A32-051C1C69FAE6}" srcOrd="0" destOrd="0" presId="urn:microsoft.com/office/officeart/2005/8/layout/hierarchy1"/>
    <dgm:cxn modelId="{A785A592-FF0E-467F-B6F6-22D4ED1F272F}" type="presOf" srcId="{C40C09C3-7AFF-481D-B701-AABD96C116DF}" destId="{753050B8-2E6A-442E-821E-8257B4FF8634}" srcOrd="0" destOrd="0" presId="urn:microsoft.com/office/officeart/2005/8/layout/hierarchy1"/>
    <dgm:cxn modelId="{9F802D9D-85D0-4378-AFE0-735030EA82BC}" type="presOf" srcId="{C80D319A-8D60-40AE-A269-24DE222C7049}" destId="{0D01D918-61E2-466F-8D90-7D0D4C7CF6F5}" srcOrd="0" destOrd="0" presId="urn:microsoft.com/office/officeart/2005/8/layout/hierarchy1"/>
    <dgm:cxn modelId="{8A3C22A2-D4A9-4A3F-B747-36C0537E0FE0}" srcId="{CD1FB73A-29E5-4A4A-9378-0F2D10424FD0}" destId="{249B9DB9-FBF5-430E-8C34-AB41DD76194B}" srcOrd="0" destOrd="0" parTransId="{B6F05B8C-A23C-4B07-BDB2-B34A3E6EA524}" sibTransId="{9B679A9E-B1F8-4B03-BC60-D6516268E528}"/>
    <dgm:cxn modelId="{FB5701B1-B7C5-4615-B9C3-5A9DC7D6F792}" type="presOf" srcId="{EE1AFE59-A327-4BDF-AE32-548824D80B37}" destId="{65B8BCFB-873F-4028-824A-A7BAB332725F}" srcOrd="0" destOrd="0" presId="urn:microsoft.com/office/officeart/2005/8/layout/hierarchy1"/>
    <dgm:cxn modelId="{03B35CBC-D04E-4F88-B86E-F1FDBC90DA95}" srcId="{C40C09C3-7AFF-481D-B701-AABD96C116DF}" destId="{C80D319A-8D60-40AE-A269-24DE222C7049}" srcOrd="0" destOrd="0" parTransId="{B973965A-FC89-42BF-A617-9D219BCB5E1D}" sibTransId="{34FC8685-1359-4783-9B50-3EAD51C2F065}"/>
    <dgm:cxn modelId="{DD0166CC-2C44-491E-A431-5BD043CFAEBF}" type="presOf" srcId="{249B9DB9-FBF5-430E-8C34-AB41DD76194B}" destId="{DBC44494-A920-4200-8149-710CACEA08C0}" srcOrd="0" destOrd="0" presId="urn:microsoft.com/office/officeart/2005/8/layout/hierarchy1"/>
    <dgm:cxn modelId="{336A42D2-544C-4E04-9F2B-4EB8334070D0}" type="presOf" srcId="{CD1FB73A-29E5-4A4A-9378-0F2D10424FD0}" destId="{E89306A0-3F26-41C5-85BB-D5E2EBF057AA}" srcOrd="0" destOrd="0" presId="urn:microsoft.com/office/officeart/2005/8/layout/hierarchy1"/>
    <dgm:cxn modelId="{1D2B24D7-AE3D-4D8E-B299-A57E00820676}" srcId="{D7A50A3B-CBCA-465C-9013-18AF66E90B0E}" destId="{C40C09C3-7AFF-481D-B701-AABD96C116DF}" srcOrd="0" destOrd="0" parTransId="{7C6AC8C0-0663-41A2-AB00-916F7275DDF8}" sibTransId="{F83E859E-F09E-4E20-80CB-071A3CCE3C87}"/>
    <dgm:cxn modelId="{8FB10CF9-48D4-43C5-A13B-002031B81F7E}" type="presOf" srcId="{45729F6B-AD3A-43A2-BA34-B9E0D7B293CA}" destId="{EDD28B48-A55C-48C7-87EA-6D910891F9F6}" srcOrd="0" destOrd="0" presId="urn:microsoft.com/office/officeart/2005/8/layout/hierarchy1"/>
    <dgm:cxn modelId="{BC7C89F9-1ECC-4371-AE00-B2B60272B07D}" type="presOf" srcId="{CC58DA9D-4DAD-4478-B454-8AEC0F1C05FB}" destId="{E7505ACF-41B6-4270-BA55-5B0535D56CE8}" srcOrd="0" destOrd="0" presId="urn:microsoft.com/office/officeart/2005/8/layout/hierarchy1"/>
    <dgm:cxn modelId="{FBA8BFF8-5ED7-4EDC-A9E7-8688CC504BE6}" type="presParOf" srcId="{EDD28B48-A55C-48C7-87EA-6D910891F9F6}" destId="{68FD83D6-4325-4D1E-9EF8-9A6453C7F93C}" srcOrd="0" destOrd="0" presId="urn:microsoft.com/office/officeart/2005/8/layout/hierarchy1"/>
    <dgm:cxn modelId="{13400E8D-0EA3-4A14-8DA7-2E69831EFE80}" type="presParOf" srcId="{68FD83D6-4325-4D1E-9EF8-9A6453C7F93C}" destId="{FEF84676-5F08-475B-ADB9-57A3B9F36033}" srcOrd="0" destOrd="0" presId="urn:microsoft.com/office/officeart/2005/8/layout/hierarchy1"/>
    <dgm:cxn modelId="{6E3B6B9B-8E64-44B5-A6DA-2B02D83BF3A1}" type="presParOf" srcId="{FEF84676-5F08-475B-ADB9-57A3B9F36033}" destId="{7DE07492-488E-4F0C-AC49-91CF91D6C8C2}" srcOrd="0" destOrd="0" presId="urn:microsoft.com/office/officeart/2005/8/layout/hierarchy1"/>
    <dgm:cxn modelId="{FA91F903-9C08-414F-AF34-E6BE0587AAA4}" type="presParOf" srcId="{FEF84676-5F08-475B-ADB9-57A3B9F36033}" destId="{3301F093-56CC-41C6-835C-0680236FE08A}" srcOrd="1" destOrd="0" presId="urn:microsoft.com/office/officeart/2005/8/layout/hierarchy1"/>
    <dgm:cxn modelId="{01E54D7C-F3DA-4C42-AD81-06D0CB1A0DB3}" type="presParOf" srcId="{68FD83D6-4325-4D1E-9EF8-9A6453C7F93C}" destId="{7487E683-B6F7-458C-BF93-15895805C8C8}" srcOrd="1" destOrd="0" presId="urn:microsoft.com/office/officeart/2005/8/layout/hierarchy1"/>
    <dgm:cxn modelId="{4F7561A1-5EC3-4A55-A597-146FE9723F0F}" type="presParOf" srcId="{7487E683-B6F7-458C-BF93-15895805C8C8}" destId="{EDCAF27A-A601-451A-AA4D-AF4AFB9A075F}" srcOrd="0" destOrd="0" presId="urn:microsoft.com/office/officeart/2005/8/layout/hierarchy1"/>
    <dgm:cxn modelId="{0EAD2063-B220-48FC-BBD7-2D62C410B33B}" type="presParOf" srcId="{7487E683-B6F7-458C-BF93-15895805C8C8}" destId="{6AEB7612-70EE-4EB6-9E6D-F148D30F2953}" srcOrd="1" destOrd="0" presId="urn:microsoft.com/office/officeart/2005/8/layout/hierarchy1"/>
    <dgm:cxn modelId="{97CFBCD2-8562-4EDB-B4E1-A248067A8E47}" type="presParOf" srcId="{6AEB7612-70EE-4EB6-9E6D-F148D30F2953}" destId="{CAA410B5-7263-4837-B92A-0820AFF947A6}" srcOrd="0" destOrd="0" presId="urn:microsoft.com/office/officeart/2005/8/layout/hierarchy1"/>
    <dgm:cxn modelId="{3AC9C030-AC74-4E60-8E76-A4BEE50A14EF}" type="presParOf" srcId="{CAA410B5-7263-4837-B92A-0820AFF947A6}" destId="{F75BC265-4841-420F-98BF-513B1282167C}" srcOrd="0" destOrd="0" presId="urn:microsoft.com/office/officeart/2005/8/layout/hierarchy1"/>
    <dgm:cxn modelId="{F83D03D1-EE80-47F4-8100-081FA4F6A206}" type="presParOf" srcId="{CAA410B5-7263-4837-B92A-0820AFF947A6}" destId="{753050B8-2E6A-442E-821E-8257B4FF8634}" srcOrd="1" destOrd="0" presId="urn:microsoft.com/office/officeart/2005/8/layout/hierarchy1"/>
    <dgm:cxn modelId="{FC7FBAD5-D359-4479-9723-174B725140B5}" type="presParOf" srcId="{6AEB7612-70EE-4EB6-9E6D-F148D30F2953}" destId="{EAB21449-49C1-4C1E-914E-646C011403B1}" srcOrd="1" destOrd="0" presId="urn:microsoft.com/office/officeart/2005/8/layout/hierarchy1"/>
    <dgm:cxn modelId="{97D21220-0239-465E-BB2F-B9AA692404CB}" type="presParOf" srcId="{EAB21449-49C1-4C1E-914E-646C011403B1}" destId="{09D3E449-2690-4A9C-8316-427B42163AD9}" srcOrd="0" destOrd="0" presId="urn:microsoft.com/office/officeart/2005/8/layout/hierarchy1"/>
    <dgm:cxn modelId="{3A4366D4-9AE9-4C62-BB21-A8754A5C77B0}" type="presParOf" srcId="{EAB21449-49C1-4C1E-914E-646C011403B1}" destId="{0F32962F-09FD-4992-8277-E00CCE1DE54B}" srcOrd="1" destOrd="0" presId="urn:microsoft.com/office/officeart/2005/8/layout/hierarchy1"/>
    <dgm:cxn modelId="{91007FCC-03F5-4623-A566-C70A4DBAA965}" type="presParOf" srcId="{0F32962F-09FD-4992-8277-E00CCE1DE54B}" destId="{2975C590-85CD-4A67-AB90-CE96A57366AB}" srcOrd="0" destOrd="0" presId="urn:microsoft.com/office/officeart/2005/8/layout/hierarchy1"/>
    <dgm:cxn modelId="{2EFF49F3-0294-4043-A30E-178D610D2743}" type="presParOf" srcId="{2975C590-85CD-4A67-AB90-CE96A57366AB}" destId="{5D93E0CD-FCC3-48C5-BB25-B2B21EFF6D4D}" srcOrd="0" destOrd="0" presId="urn:microsoft.com/office/officeart/2005/8/layout/hierarchy1"/>
    <dgm:cxn modelId="{078D46C3-A2FD-4D11-BBE5-F26808D1E81E}" type="presParOf" srcId="{2975C590-85CD-4A67-AB90-CE96A57366AB}" destId="{0D01D918-61E2-466F-8D90-7D0D4C7CF6F5}" srcOrd="1" destOrd="0" presId="urn:microsoft.com/office/officeart/2005/8/layout/hierarchy1"/>
    <dgm:cxn modelId="{2CE8E5AD-8C25-47F5-B0C0-BBE1F92039BE}" type="presParOf" srcId="{0F32962F-09FD-4992-8277-E00CCE1DE54B}" destId="{7A4E7E46-0612-4AA0-AB62-5F34543CD290}" srcOrd="1" destOrd="0" presId="urn:microsoft.com/office/officeart/2005/8/layout/hierarchy1"/>
    <dgm:cxn modelId="{2766047B-D366-4688-8227-0C42E60D46B3}" type="presParOf" srcId="{7487E683-B6F7-458C-BF93-15895805C8C8}" destId="{E37D9690-7007-4565-9A32-051C1C69FAE6}" srcOrd="2" destOrd="0" presId="urn:microsoft.com/office/officeart/2005/8/layout/hierarchy1"/>
    <dgm:cxn modelId="{05DE1184-3736-4A9D-A214-0326EEE3F650}" type="presParOf" srcId="{7487E683-B6F7-458C-BF93-15895805C8C8}" destId="{48215AEE-2EA6-4C68-B138-073BBC067ADB}" srcOrd="3" destOrd="0" presId="urn:microsoft.com/office/officeart/2005/8/layout/hierarchy1"/>
    <dgm:cxn modelId="{811A3E35-4BCB-41A0-8C72-36CF3B3A7210}" type="presParOf" srcId="{48215AEE-2EA6-4C68-B138-073BBC067ADB}" destId="{225B645A-4543-4BD8-AB26-FB48FDE70611}" srcOrd="0" destOrd="0" presId="urn:microsoft.com/office/officeart/2005/8/layout/hierarchy1"/>
    <dgm:cxn modelId="{82C20808-4F84-4048-90A2-3893F7A81DAA}" type="presParOf" srcId="{225B645A-4543-4BD8-AB26-FB48FDE70611}" destId="{66DF9083-8879-4C14-B2C2-3819826204D3}" srcOrd="0" destOrd="0" presId="urn:microsoft.com/office/officeart/2005/8/layout/hierarchy1"/>
    <dgm:cxn modelId="{8A06A131-C0D8-4073-A6FA-AA832A80C69E}" type="presParOf" srcId="{225B645A-4543-4BD8-AB26-FB48FDE70611}" destId="{E7505ACF-41B6-4270-BA55-5B0535D56CE8}" srcOrd="1" destOrd="0" presId="urn:microsoft.com/office/officeart/2005/8/layout/hierarchy1"/>
    <dgm:cxn modelId="{C27049DD-AB80-4795-8189-347128517A0C}" type="presParOf" srcId="{48215AEE-2EA6-4C68-B138-073BBC067ADB}" destId="{D34DB246-4C56-4FD0-963F-B80DFCF118F9}" srcOrd="1" destOrd="0" presId="urn:microsoft.com/office/officeart/2005/8/layout/hierarchy1"/>
    <dgm:cxn modelId="{5DDB8207-74A9-463A-BD1A-3B10787DB6F4}" type="presParOf" srcId="{D34DB246-4C56-4FD0-963F-B80DFCF118F9}" destId="{12CEC76B-0A66-43CB-B6ED-D7496C75D92A}" srcOrd="0" destOrd="0" presId="urn:microsoft.com/office/officeart/2005/8/layout/hierarchy1"/>
    <dgm:cxn modelId="{4092D693-1CB5-410C-9571-B47848001A8B}" type="presParOf" srcId="{D34DB246-4C56-4FD0-963F-B80DFCF118F9}" destId="{10384418-572E-4912-8B68-72ADEEA320A9}" srcOrd="1" destOrd="0" presId="urn:microsoft.com/office/officeart/2005/8/layout/hierarchy1"/>
    <dgm:cxn modelId="{94BD048D-718C-4F62-88B0-0A28E4469E06}" type="presParOf" srcId="{10384418-572E-4912-8B68-72ADEEA320A9}" destId="{70EB0A9C-2AE2-405A-8665-B3203A56ACB0}" srcOrd="0" destOrd="0" presId="urn:microsoft.com/office/officeart/2005/8/layout/hierarchy1"/>
    <dgm:cxn modelId="{660E9AB8-68DD-4FB2-9142-CD3D33986669}" type="presParOf" srcId="{70EB0A9C-2AE2-405A-8665-B3203A56ACB0}" destId="{475E5542-B51D-43DA-88C4-AF0BFB2C2EB0}" srcOrd="0" destOrd="0" presId="urn:microsoft.com/office/officeart/2005/8/layout/hierarchy1"/>
    <dgm:cxn modelId="{B670CB26-DDB3-4F86-AF21-CE7ED2A2E1E9}" type="presParOf" srcId="{70EB0A9C-2AE2-405A-8665-B3203A56ACB0}" destId="{CFE4029B-5457-44F7-B4C4-DC5E38645B3A}" srcOrd="1" destOrd="0" presId="urn:microsoft.com/office/officeart/2005/8/layout/hierarchy1"/>
    <dgm:cxn modelId="{EC2A48A9-0395-4565-893A-F1E74132AD9A}" type="presParOf" srcId="{10384418-572E-4912-8B68-72ADEEA320A9}" destId="{97D28B6D-F0EC-4D33-AF8C-EA90E2BE8875}" srcOrd="1" destOrd="0" presId="urn:microsoft.com/office/officeart/2005/8/layout/hierarchy1"/>
    <dgm:cxn modelId="{9C924B11-6FA2-469E-8991-0FFC5B3AD43B}" type="presParOf" srcId="{7487E683-B6F7-458C-BF93-15895805C8C8}" destId="{65B8BCFB-873F-4028-824A-A7BAB332725F}" srcOrd="4" destOrd="0" presId="urn:microsoft.com/office/officeart/2005/8/layout/hierarchy1"/>
    <dgm:cxn modelId="{8837A024-A87C-469A-8E28-1F969ADED3F5}" type="presParOf" srcId="{7487E683-B6F7-458C-BF93-15895805C8C8}" destId="{EE883344-7CBE-43CB-A4C1-76D16DF6C22B}" srcOrd="5" destOrd="0" presId="urn:microsoft.com/office/officeart/2005/8/layout/hierarchy1"/>
    <dgm:cxn modelId="{ED38AC8E-A763-4363-B305-85040C4F527A}" type="presParOf" srcId="{EE883344-7CBE-43CB-A4C1-76D16DF6C22B}" destId="{5185F663-FBA8-4D2B-B2E5-FC863FF45BCF}" srcOrd="0" destOrd="0" presId="urn:microsoft.com/office/officeart/2005/8/layout/hierarchy1"/>
    <dgm:cxn modelId="{16CA2A1A-CBEB-438F-871D-5E04DC3C81E4}" type="presParOf" srcId="{5185F663-FBA8-4D2B-B2E5-FC863FF45BCF}" destId="{98D8E12A-BCFD-4875-8B5B-C4BA7C3ACE62}" srcOrd="0" destOrd="0" presId="urn:microsoft.com/office/officeart/2005/8/layout/hierarchy1"/>
    <dgm:cxn modelId="{B650CD83-AD01-4FE5-AF43-29B62A2C59C2}" type="presParOf" srcId="{5185F663-FBA8-4D2B-B2E5-FC863FF45BCF}" destId="{E89306A0-3F26-41C5-85BB-D5E2EBF057AA}" srcOrd="1" destOrd="0" presId="urn:microsoft.com/office/officeart/2005/8/layout/hierarchy1"/>
    <dgm:cxn modelId="{0D026D56-E8B2-422D-AEA8-10F4CC8F26C1}" type="presParOf" srcId="{EE883344-7CBE-43CB-A4C1-76D16DF6C22B}" destId="{B8F3495C-292E-4CC3-905E-3ED10E9BA0F1}" srcOrd="1" destOrd="0" presId="urn:microsoft.com/office/officeart/2005/8/layout/hierarchy1"/>
    <dgm:cxn modelId="{3986AB16-902F-4790-9019-BBF9D98FCE4E}" type="presParOf" srcId="{B8F3495C-292E-4CC3-905E-3ED10E9BA0F1}" destId="{5384E2E4-B8B8-4C1B-AFA6-FC8656C689D2}" srcOrd="0" destOrd="0" presId="urn:microsoft.com/office/officeart/2005/8/layout/hierarchy1"/>
    <dgm:cxn modelId="{951AA1B7-E67E-49A8-9473-40C1326D1E8A}" type="presParOf" srcId="{B8F3495C-292E-4CC3-905E-3ED10E9BA0F1}" destId="{2223CC48-B83D-417C-B45A-4612F8218030}" srcOrd="1" destOrd="0" presId="urn:microsoft.com/office/officeart/2005/8/layout/hierarchy1"/>
    <dgm:cxn modelId="{AB6A67E5-A6D9-4B99-BA10-595B0978AB77}" type="presParOf" srcId="{2223CC48-B83D-417C-B45A-4612F8218030}" destId="{F6FCD1BB-687B-481F-94B7-4BF375FAE232}" srcOrd="0" destOrd="0" presId="urn:microsoft.com/office/officeart/2005/8/layout/hierarchy1"/>
    <dgm:cxn modelId="{7C9B14ED-BBEE-42B0-9A1D-3CC7916A04F8}" type="presParOf" srcId="{F6FCD1BB-687B-481F-94B7-4BF375FAE232}" destId="{CCC6AAB9-E3C3-48DA-950E-413B3A21FC72}" srcOrd="0" destOrd="0" presId="urn:microsoft.com/office/officeart/2005/8/layout/hierarchy1"/>
    <dgm:cxn modelId="{AC184E03-2908-4CB2-BA0A-0A84CE465C0B}" type="presParOf" srcId="{F6FCD1BB-687B-481F-94B7-4BF375FAE232}" destId="{DBC44494-A920-4200-8149-710CACEA08C0}" srcOrd="1" destOrd="0" presId="urn:microsoft.com/office/officeart/2005/8/layout/hierarchy1"/>
    <dgm:cxn modelId="{968E2901-D41F-4250-B2D4-8FC3B1611C3C}" type="presParOf" srcId="{2223CC48-B83D-417C-B45A-4612F8218030}" destId="{AAE9AE09-7C9D-4E9A-B36A-B2F03C65021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8C40FB-8AD9-45EB-A8A3-9BD7B90627EC}" type="doc">
      <dgm:prSet loTypeId="urn:microsoft.com/office/officeart/2005/8/layout/hProcess6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AA456F2B-D6F7-4737-8D6D-2026CF967FB9}">
      <dgm:prSet phldrT="[Texto]"/>
      <dgm:spPr/>
      <dgm:t>
        <a:bodyPr/>
        <a:lstStyle/>
        <a:p>
          <a:r>
            <a:rPr lang="es-ES" dirty="0"/>
            <a:t>Cruce 1</a:t>
          </a:r>
          <a:endParaRPr lang="es-EC" dirty="0"/>
        </a:p>
      </dgm:t>
    </dgm:pt>
    <dgm:pt modelId="{FC6ADC4E-0696-4058-B893-6C5CFB1FB750}" type="parTrans" cxnId="{AF22091C-FD65-46CE-994D-E97837995F06}">
      <dgm:prSet/>
      <dgm:spPr/>
      <dgm:t>
        <a:bodyPr/>
        <a:lstStyle/>
        <a:p>
          <a:endParaRPr lang="es-EC"/>
        </a:p>
      </dgm:t>
    </dgm:pt>
    <dgm:pt modelId="{B0D5E4C3-EA17-417B-AB5E-0CAB64A6B7B4}" type="sibTrans" cxnId="{AF22091C-FD65-46CE-994D-E97837995F06}">
      <dgm:prSet/>
      <dgm:spPr/>
      <dgm:t>
        <a:bodyPr/>
        <a:lstStyle/>
        <a:p>
          <a:endParaRPr lang="es-EC"/>
        </a:p>
      </dgm:t>
    </dgm:pt>
    <dgm:pt modelId="{F8CC020B-89DD-4BCA-AAC9-D9992C4F464C}">
      <dgm:prSet phldrT="[Texto]"/>
      <dgm:spPr/>
      <dgm:t>
        <a:bodyPr/>
        <a:lstStyle/>
        <a:p>
          <a:r>
            <a:rPr lang="es-ES" dirty="0"/>
            <a:t>Casillas 101</a:t>
          </a:r>
          <a:endParaRPr lang="es-EC" dirty="0"/>
        </a:p>
      </dgm:t>
    </dgm:pt>
    <dgm:pt modelId="{9BD909B1-1106-4B32-9E3C-7C29F9FE24E6}" type="parTrans" cxnId="{7A8F9153-4DF8-4C04-8C68-ED54284C4C23}">
      <dgm:prSet/>
      <dgm:spPr/>
      <dgm:t>
        <a:bodyPr/>
        <a:lstStyle/>
        <a:p>
          <a:endParaRPr lang="es-EC"/>
        </a:p>
      </dgm:t>
    </dgm:pt>
    <dgm:pt modelId="{0CA7049F-87C4-4930-931A-48E539AAA9CC}" type="sibTrans" cxnId="{7A8F9153-4DF8-4C04-8C68-ED54284C4C23}">
      <dgm:prSet/>
      <dgm:spPr/>
      <dgm:t>
        <a:bodyPr/>
        <a:lstStyle/>
        <a:p>
          <a:endParaRPr lang="es-EC"/>
        </a:p>
      </dgm:t>
    </dgm:pt>
    <dgm:pt modelId="{CF5E2617-F9AC-4479-8A75-652C6C7C829C}">
      <dgm:prSet phldrT="[Texto]"/>
      <dgm:spPr/>
      <dgm:t>
        <a:bodyPr/>
        <a:lstStyle/>
        <a:p>
          <a:r>
            <a:rPr lang="es-ES" dirty="0"/>
            <a:t>Declaraciones IVA</a:t>
          </a:r>
          <a:endParaRPr lang="es-EC" dirty="0"/>
        </a:p>
      </dgm:t>
    </dgm:pt>
    <dgm:pt modelId="{A00271F3-B770-4996-B490-1C82856167D0}" type="parTrans" cxnId="{7204021B-D1A9-476C-841D-AA768E182469}">
      <dgm:prSet/>
      <dgm:spPr/>
      <dgm:t>
        <a:bodyPr/>
        <a:lstStyle/>
        <a:p>
          <a:endParaRPr lang="es-EC"/>
        </a:p>
      </dgm:t>
    </dgm:pt>
    <dgm:pt modelId="{53A32D0C-D532-4053-AB62-5FCFB44E0CEB}" type="sibTrans" cxnId="{7204021B-D1A9-476C-841D-AA768E182469}">
      <dgm:prSet/>
      <dgm:spPr/>
      <dgm:t>
        <a:bodyPr/>
        <a:lstStyle/>
        <a:p>
          <a:endParaRPr lang="es-EC"/>
        </a:p>
      </dgm:t>
    </dgm:pt>
    <dgm:pt modelId="{0A962BE0-8EA4-421E-A342-DC58737F5EF7}">
      <dgm:prSet phldrT="[Texto]"/>
      <dgm:spPr/>
      <dgm:t>
        <a:bodyPr/>
        <a:lstStyle/>
        <a:p>
          <a:r>
            <a:rPr lang="es-ES" dirty="0"/>
            <a:t>Cruce 2</a:t>
          </a:r>
          <a:endParaRPr lang="es-EC" dirty="0"/>
        </a:p>
      </dgm:t>
    </dgm:pt>
    <dgm:pt modelId="{483860A5-B8A5-4776-9534-30647DA57707}" type="parTrans" cxnId="{82F6C0DB-2A3B-41B1-B78F-C73D1EE16F10}">
      <dgm:prSet/>
      <dgm:spPr/>
      <dgm:t>
        <a:bodyPr/>
        <a:lstStyle/>
        <a:p>
          <a:endParaRPr lang="es-EC"/>
        </a:p>
      </dgm:t>
    </dgm:pt>
    <dgm:pt modelId="{5790752F-A9A6-4693-8B4F-0DBCEAEB5874}" type="sibTrans" cxnId="{82F6C0DB-2A3B-41B1-B78F-C73D1EE16F10}">
      <dgm:prSet/>
      <dgm:spPr/>
      <dgm:t>
        <a:bodyPr/>
        <a:lstStyle/>
        <a:p>
          <a:endParaRPr lang="es-EC"/>
        </a:p>
      </dgm:t>
    </dgm:pt>
    <dgm:pt modelId="{71931D86-FF44-4407-A72A-AE9BC43C5197}">
      <dgm:prSet phldrT="[Texto]"/>
      <dgm:spPr/>
      <dgm:t>
        <a:bodyPr/>
        <a:lstStyle/>
        <a:p>
          <a:r>
            <a:rPr lang="es-ES" dirty="0"/>
            <a:t>Mapeo</a:t>
          </a:r>
          <a:endParaRPr lang="es-EC" dirty="0"/>
        </a:p>
      </dgm:t>
    </dgm:pt>
    <dgm:pt modelId="{2A77B010-2F80-4C68-975B-D1A4DFE20146}" type="parTrans" cxnId="{82E41769-063A-46E0-973C-5EC2F6A17DAF}">
      <dgm:prSet/>
      <dgm:spPr/>
      <dgm:t>
        <a:bodyPr/>
        <a:lstStyle/>
        <a:p>
          <a:endParaRPr lang="es-EC"/>
        </a:p>
      </dgm:t>
    </dgm:pt>
    <dgm:pt modelId="{E22F70FC-DDA4-4CDC-ADD5-717B75FFFAEC}" type="sibTrans" cxnId="{82E41769-063A-46E0-973C-5EC2F6A17DAF}">
      <dgm:prSet/>
      <dgm:spPr/>
      <dgm:t>
        <a:bodyPr/>
        <a:lstStyle/>
        <a:p>
          <a:endParaRPr lang="es-EC"/>
        </a:p>
      </dgm:t>
    </dgm:pt>
    <dgm:pt modelId="{F00BDE63-DB74-466D-B72F-D8C8F75D9840}">
      <dgm:prSet phldrT="[Texto]"/>
      <dgm:spPr/>
      <dgm:t>
        <a:bodyPr/>
        <a:lstStyle/>
        <a:p>
          <a:r>
            <a:rPr lang="es-ES" dirty="0"/>
            <a:t>Mayores contables</a:t>
          </a:r>
          <a:endParaRPr lang="es-EC" dirty="0"/>
        </a:p>
      </dgm:t>
    </dgm:pt>
    <dgm:pt modelId="{5EA692A9-B3F0-41B0-A6C6-B839389BEBB1}" type="parTrans" cxnId="{FBF29CBC-9E45-4916-A713-9B1DBB62798D}">
      <dgm:prSet/>
      <dgm:spPr/>
      <dgm:t>
        <a:bodyPr/>
        <a:lstStyle/>
        <a:p>
          <a:endParaRPr lang="es-EC"/>
        </a:p>
      </dgm:t>
    </dgm:pt>
    <dgm:pt modelId="{4EA8482C-4669-491F-B572-E68B0958AAB1}" type="sibTrans" cxnId="{FBF29CBC-9E45-4916-A713-9B1DBB62798D}">
      <dgm:prSet/>
      <dgm:spPr/>
      <dgm:t>
        <a:bodyPr/>
        <a:lstStyle/>
        <a:p>
          <a:endParaRPr lang="es-EC"/>
        </a:p>
      </dgm:t>
    </dgm:pt>
    <dgm:pt modelId="{669EB7A5-860D-4114-AE22-10556683EC93}">
      <dgm:prSet phldrT="[Texto]"/>
      <dgm:spPr/>
      <dgm:t>
        <a:bodyPr/>
        <a:lstStyle/>
        <a:p>
          <a:r>
            <a:rPr lang="es-ES" dirty="0"/>
            <a:t>Cruce 3</a:t>
          </a:r>
          <a:endParaRPr lang="es-EC" dirty="0"/>
        </a:p>
      </dgm:t>
    </dgm:pt>
    <dgm:pt modelId="{9D186887-51D4-4911-9706-1D388878B881}" type="parTrans" cxnId="{77A6E46B-B3FF-42AB-BC7F-1763B2127DB5}">
      <dgm:prSet/>
      <dgm:spPr/>
      <dgm:t>
        <a:bodyPr/>
        <a:lstStyle/>
        <a:p>
          <a:endParaRPr lang="es-EC"/>
        </a:p>
      </dgm:t>
    </dgm:pt>
    <dgm:pt modelId="{3822AD3B-7D6F-4570-ADCA-08EC995CB38C}" type="sibTrans" cxnId="{77A6E46B-B3FF-42AB-BC7F-1763B2127DB5}">
      <dgm:prSet/>
      <dgm:spPr/>
      <dgm:t>
        <a:bodyPr/>
        <a:lstStyle/>
        <a:p>
          <a:endParaRPr lang="es-EC"/>
        </a:p>
      </dgm:t>
    </dgm:pt>
    <dgm:pt modelId="{F29F54CC-44CF-4CB1-9D7A-15C1A324454B}">
      <dgm:prSet phldrT="[Texto]"/>
      <dgm:spPr/>
      <dgm:t>
        <a:bodyPr/>
        <a:lstStyle/>
        <a:p>
          <a:r>
            <a:rPr lang="es-ES" dirty="0"/>
            <a:t>Casillas 101 y Mayores </a:t>
          </a:r>
          <a:endParaRPr lang="es-EC" dirty="0"/>
        </a:p>
      </dgm:t>
    </dgm:pt>
    <dgm:pt modelId="{101311A7-EC79-4030-8EDE-59F6ADED1BBA}" type="parTrans" cxnId="{AF6E74EA-10DD-4411-9838-F78236353C8A}">
      <dgm:prSet/>
      <dgm:spPr/>
      <dgm:t>
        <a:bodyPr/>
        <a:lstStyle/>
        <a:p>
          <a:endParaRPr lang="es-EC"/>
        </a:p>
      </dgm:t>
    </dgm:pt>
    <dgm:pt modelId="{99F018AB-52D2-48D5-B4D1-C145C3B2C4D7}" type="sibTrans" cxnId="{AF6E74EA-10DD-4411-9838-F78236353C8A}">
      <dgm:prSet/>
      <dgm:spPr/>
      <dgm:t>
        <a:bodyPr/>
        <a:lstStyle/>
        <a:p>
          <a:endParaRPr lang="es-EC"/>
        </a:p>
      </dgm:t>
    </dgm:pt>
    <dgm:pt modelId="{CFFF482C-2C12-4405-B0D6-147AC0AF6BE1}">
      <dgm:prSet phldrT="[Texto]"/>
      <dgm:spPr/>
      <dgm:t>
        <a:bodyPr/>
        <a:lstStyle/>
        <a:p>
          <a:r>
            <a:rPr lang="es-ES" dirty="0"/>
            <a:t>Facturación Electrónica</a:t>
          </a:r>
          <a:endParaRPr lang="es-EC" dirty="0"/>
        </a:p>
      </dgm:t>
    </dgm:pt>
    <dgm:pt modelId="{0C6B418B-B07E-4589-8115-9976744551CE}" type="parTrans" cxnId="{AC8C0BF7-9FE0-4FAC-8504-E65038107AF0}">
      <dgm:prSet/>
      <dgm:spPr/>
      <dgm:t>
        <a:bodyPr/>
        <a:lstStyle/>
        <a:p>
          <a:endParaRPr lang="es-EC"/>
        </a:p>
      </dgm:t>
    </dgm:pt>
    <dgm:pt modelId="{08188BA6-1CD3-4C3C-B2F2-C693706B7517}" type="sibTrans" cxnId="{AC8C0BF7-9FE0-4FAC-8504-E65038107AF0}">
      <dgm:prSet/>
      <dgm:spPr/>
      <dgm:t>
        <a:bodyPr/>
        <a:lstStyle/>
        <a:p>
          <a:endParaRPr lang="es-EC"/>
        </a:p>
      </dgm:t>
    </dgm:pt>
    <dgm:pt modelId="{A5C91888-3EDE-46F9-87AF-09DC7292456E}">
      <dgm:prSet phldrT="[Texto]"/>
      <dgm:spPr/>
      <dgm:t>
        <a:bodyPr/>
        <a:lstStyle/>
        <a:p>
          <a:r>
            <a:rPr lang="es-ES" dirty="0"/>
            <a:t>Emisión N/C</a:t>
          </a:r>
          <a:endParaRPr lang="es-EC" dirty="0"/>
        </a:p>
      </dgm:t>
    </dgm:pt>
    <dgm:pt modelId="{C19CB1D7-ADC4-48AA-921B-4DB3888B68C1}" type="parTrans" cxnId="{09269BDC-2DB6-4038-A695-B2BB552A7BE1}">
      <dgm:prSet/>
      <dgm:spPr/>
      <dgm:t>
        <a:bodyPr/>
        <a:lstStyle/>
        <a:p>
          <a:endParaRPr lang="es-EC"/>
        </a:p>
      </dgm:t>
    </dgm:pt>
    <dgm:pt modelId="{6B6543A7-64DE-4CCA-9C76-F623740FFB56}" type="sibTrans" cxnId="{09269BDC-2DB6-4038-A695-B2BB552A7BE1}">
      <dgm:prSet/>
      <dgm:spPr/>
      <dgm:t>
        <a:bodyPr/>
        <a:lstStyle/>
        <a:p>
          <a:endParaRPr lang="es-EC"/>
        </a:p>
      </dgm:t>
    </dgm:pt>
    <dgm:pt modelId="{2D1E41A5-E100-41E2-BBAF-71688F062F23}">
      <dgm:prSet/>
      <dgm:spPr/>
      <dgm:t>
        <a:bodyPr/>
        <a:lstStyle/>
        <a:p>
          <a:r>
            <a:rPr lang="es-ES" dirty="0"/>
            <a:t>Cruce 4</a:t>
          </a:r>
          <a:endParaRPr lang="es-EC" dirty="0"/>
        </a:p>
      </dgm:t>
    </dgm:pt>
    <dgm:pt modelId="{9562F12D-2AD2-4FB8-A822-817432BA3E76}" type="parTrans" cxnId="{660B9209-F665-4C3A-8D37-AA0983D6932E}">
      <dgm:prSet/>
      <dgm:spPr/>
      <dgm:t>
        <a:bodyPr/>
        <a:lstStyle/>
        <a:p>
          <a:endParaRPr lang="es-EC"/>
        </a:p>
      </dgm:t>
    </dgm:pt>
    <dgm:pt modelId="{B0FA0818-CF2B-4F20-B43A-B8D6DE79987B}" type="sibTrans" cxnId="{660B9209-F665-4C3A-8D37-AA0983D6932E}">
      <dgm:prSet/>
      <dgm:spPr/>
      <dgm:t>
        <a:bodyPr/>
        <a:lstStyle/>
        <a:p>
          <a:endParaRPr lang="es-EC"/>
        </a:p>
      </dgm:t>
    </dgm:pt>
    <dgm:pt modelId="{BC4502C8-6A6A-4EA9-984D-842D630FCA17}">
      <dgm:prSet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dirty="0"/>
            <a:t>Verificación de Ingresos Exentos y no Objeto</a:t>
          </a:r>
          <a:endParaRPr lang="es-EC" dirty="0"/>
        </a:p>
      </dgm:t>
    </dgm:pt>
    <dgm:pt modelId="{32DDCED7-82E2-4F86-81EA-02F61EAA307A}" type="parTrans" cxnId="{54E07F00-BC2C-44E6-BBFD-D12156D62D98}">
      <dgm:prSet/>
      <dgm:spPr/>
      <dgm:t>
        <a:bodyPr/>
        <a:lstStyle/>
        <a:p>
          <a:endParaRPr lang="es-EC"/>
        </a:p>
      </dgm:t>
    </dgm:pt>
    <dgm:pt modelId="{092D1066-BC82-4EC0-A073-8FA0A0251091}" type="sibTrans" cxnId="{54E07F00-BC2C-44E6-BBFD-D12156D62D98}">
      <dgm:prSet/>
      <dgm:spPr/>
      <dgm:t>
        <a:bodyPr/>
        <a:lstStyle/>
        <a:p>
          <a:endParaRPr lang="es-EC"/>
        </a:p>
      </dgm:t>
    </dgm:pt>
    <dgm:pt modelId="{E6B65771-7856-401F-AE07-E79A041659AC}" type="pres">
      <dgm:prSet presAssocID="{188C40FB-8AD9-45EB-A8A3-9BD7B90627EC}" presName="theList" presStyleCnt="0">
        <dgm:presLayoutVars>
          <dgm:dir/>
          <dgm:animLvl val="lvl"/>
          <dgm:resizeHandles val="exact"/>
        </dgm:presLayoutVars>
      </dgm:prSet>
      <dgm:spPr/>
    </dgm:pt>
    <dgm:pt modelId="{625D4039-1344-46F3-9F3F-3A74AE95AB18}" type="pres">
      <dgm:prSet presAssocID="{AA456F2B-D6F7-4737-8D6D-2026CF967FB9}" presName="compNode" presStyleCnt="0"/>
      <dgm:spPr/>
    </dgm:pt>
    <dgm:pt modelId="{CEC4AE34-E166-4E20-84DE-CF4FABEA5D9F}" type="pres">
      <dgm:prSet presAssocID="{AA456F2B-D6F7-4737-8D6D-2026CF967FB9}" presName="noGeometry" presStyleCnt="0"/>
      <dgm:spPr/>
    </dgm:pt>
    <dgm:pt modelId="{81812697-FB47-497B-B26D-246D660507A8}" type="pres">
      <dgm:prSet presAssocID="{AA456F2B-D6F7-4737-8D6D-2026CF967FB9}" presName="childTextVisible" presStyleLbl="bgAccFollowNode1" presStyleIdx="0" presStyleCnt="4">
        <dgm:presLayoutVars>
          <dgm:bulletEnabled val="1"/>
        </dgm:presLayoutVars>
      </dgm:prSet>
      <dgm:spPr/>
    </dgm:pt>
    <dgm:pt modelId="{D07C7F86-A303-432E-B60D-334D16257577}" type="pres">
      <dgm:prSet presAssocID="{AA456F2B-D6F7-4737-8D6D-2026CF967FB9}" presName="childTextHidden" presStyleLbl="bgAccFollowNode1" presStyleIdx="0" presStyleCnt="4"/>
      <dgm:spPr/>
    </dgm:pt>
    <dgm:pt modelId="{6754F7B7-2EDB-4A1C-847B-CC9886338390}" type="pres">
      <dgm:prSet presAssocID="{AA456F2B-D6F7-4737-8D6D-2026CF967FB9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860DB128-9607-47B9-BD3A-FFF08446C308}" type="pres">
      <dgm:prSet presAssocID="{AA456F2B-D6F7-4737-8D6D-2026CF967FB9}" presName="aSpace" presStyleCnt="0"/>
      <dgm:spPr/>
    </dgm:pt>
    <dgm:pt modelId="{607C3AA3-E5D1-44D1-91F3-93DCB7054864}" type="pres">
      <dgm:prSet presAssocID="{0A962BE0-8EA4-421E-A342-DC58737F5EF7}" presName="compNode" presStyleCnt="0"/>
      <dgm:spPr/>
    </dgm:pt>
    <dgm:pt modelId="{63EF2A09-1CED-4EC3-B137-6147DB01D754}" type="pres">
      <dgm:prSet presAssocID="{0A962BE0-8EA4-421E-A342-DC58737F5EF7}" presName="noGeometry" presStyleCnt="0"/>
      <dgm:spPr/>
    </dgm:pt>
    <dgm:pt modelId="{402E267F-A880-4CF4-B04C-A08072D85852}" type="pres">
      <dgm:prSet presAssocID="{0A962BE0-8EA4-421E-A342-DC58737F5EF7}" presName="childTextVisible" presStyleLbl="bgAccFollowNode1" presStyleIdx="1" presStyleCnt="4">
        <dgm:presLayoutVars>
          <dgm:bulletEnabled val="1"/>
        </dgm:presLayoutVars>
      </dgm:prSet>
      <dgm:spPr/>
    </dgm:pt>
    <dgm:pt modelId="{B27AEF9E-AF90-4BBA-BB83-65976E2FC6D9}" type="pres">
      <dgm:prSet presAssocID="{0A962BE0-8EA4-421E-A342-DC58737F5EF7}" presName="childTextHidden" presStyleLbl="bgAccFollowNode1" presStyleIdx="1" presStyleCnt="4"/>
      <dgm:spPr/>
    </dgm:pt>
    <dgm:pt modelId="{23127814-3110-4C6D-968E-7E65C2945EE3}" type="pres">
      <dgm:prSet presAssocID="{0A962BE0-8EA4-421E-A342-DC58737F5EF7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22F48254-F43F-4D5A-AFA2-237EF77F5F2F}" type="pres">
      <dgm:prSet presAssocID="{0A962BE0-8EA4-421E-A342-DC58737F5EF7}" presName="aSpace" presStyleCnt="0"/>
      <dgm:spPr/>
    </dgm:pt>
    <dgm:pt modelId="{4F8C2136-02EA-43A8-AD96-98EF48B10B7A}" type="pres">
      <dgm:prSet presAssocID="{669EB7A5-860D-4114-AE22-10556683EC93}" presName="compNode" presStyleCnt="0"/>
      <dgm:spPr/>
    </dgm:pt>
    <dgm:pt modelId="{B62F0B88-993E-4015-8DE4-86BCEAFF4335}" type="pres">
      <dgm:prSet presAssocID="{669EB7A5-860D-4114-AE22-10556683EC93}" presName="noGeometry" presStyleCnt="0"/>
      <dgm:spPr/>
    </dgm:pt>
    <dgm:pt modelId="{104C014D-5461-4394-8882-19AD82A586CE}" type="pres">
      <dgm:prSet presAssocID="{669EB7A5-860D-4114-AE22-10556683EC93}" presName="childTextVisible" presStyleLbl="bgAccFollowNode1" presStyleIdx="2" presStyleCnt="4">
        <dgm:presLayoutVars>
          <dgm:bulletEnabled val="1"/>
        </dgm:presLayoutVars>
      </dgm:prSet>
      <dgm:spPr/>
    </dgm:pt>
    <dgm:pt modelId="{EFAC74B5-2A37-4516-9836-5AAA3DBA8EE0}" type="pres">
      <dgm:prSet presAssocID="{669EB7A5-860D-4114-AE22-10556683EC93}" presName="childTextHidden" presStyleLbl="bgAccFollowNode1" presStyleIdx="2" presStyleCnt="4"/>
      <dgm:spPr/>
    </dgm:pt>
    <dgm:pt modelId="{36D4A525-1236-4B69-AD0E-2F7E3B646FC6}" type="pres">
      <dgm:prSet presAssocID="{669EB7A5-860D-4114-AE22-10556683EC93}" presName="parentText" presStyleLbl="node1" presStyleIdx="2" presStyleCnt="4" custLinFactNeighborX="1454" custLinFactNeighborY="-1543">
        <dgm:presLayoutVars>
          <dgm:chMax val="1"/>
          <dgm:bulletEnabled val="1"/>
        </dgm:presLayoutVars>
      </dgm:prSet>
      <dgm:spPr/>
    </dgm:pt>
    <dgm:pt modelId="{FE15768A-4E6F-40B5-83B8-8FBAEF4A73E1}" type="pres">
      <dgm:prSet presAssocID="{669EB7A5-860D-4114-AE22-10556683EC93}" presName="aSpace" presStyleCnt="0"/>
      <dgm:spPr/>
    </dgm:pt>
    <dgm:pt modelId="{3E794AF6-24D0-499D-8765-C18F047550A8}" type="pres">
      <dgm:prSet presAssocID="{2D1E41A5-E100-41E2-BBAF-71688F062F23}" presName="compNode" presStyleCnt="0"/>
      <dgm:spPr/>
    </dgm:pt>
    <dgm:pt modelId="{8A8EB455-28A2-4ADC-AC1E-1C99BF36439D}" type="pres">
      <dgm:prSet presAssocID="{2D1E41A5-E100-41E2-BBAF-71688F062F23}" presName="noGeometry" presStyleCnt="0"/>
      <dgm:spPr/>
    </dgm:pt>
    <dgm:pt modelId="{385E301B-2997-4745-B48B-5B5CFFA15392}" type="pres">
      <dgm:prSet presAssocID="{2D1E41A5-E100-41E2-BBAF-71688F062F23}" presName="childTextVisible" presStyleLbl="bgAccFollowNode1" presStyleIdx="3" presStyleCnt="4">
        <dgm:presLayoutVars>
          <dgm:bulletEnabled val="1"/>
        </dgm:presLayoutVars>
      </dgm:prSet>
      <dgm:spPr/>
    </dgm:pt>
    <dgm:pt modelId="{FE4AA1AF-E4D6-472C-B24C-0F61B14E22EA}" type="pres">
      <dgm:prSet presAssocID="{2D1E41A5-E100-41E2-BBAF-71688F062F23}" presName="childTextHidden" presStyleLbl="bgAccFollowNode1" presStyleIdx="3" presStyleCnt="4"/>
      <dgm:spPr/>
    </dgm:pt>
    <dgm:pt modelId="{542793CB-EFFF-41FC-9B02-086EA556AF4B}" type="pres">
      <dgm:prSet presAssocID="{2D1E41A5-E100-41E2-BBAF-71688F062F23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54E07F00-BC2C-44E6-BBFD-D12156D62D98}" srcId="{2D1E41A5-E100-41E2-BBAF-71688F062F23}" destId="{BC4502C8-6A6A-4EA9-984D-842D630FCA17}" srcOrd="0" destOrd="0" parTransId="{32DDCED7-82E2-4F86-81EA-02F61EAA307A}" sibTransId="{092D1066-BC82-4EC0-A073-8FA0A0251091}"/>
    <dgm:cxn modelId="{DB330D09-8983-4964-B3EB-3C7C5241948D}" type="presOf" srcId="{BC4502C8-6A6A-4EA9-984D-842D630FCA17}" destId="{FE4AA1AF-E4D6-472C-B24C-0F61B14E22EA}" srcOrd="1" destOrd="0" presId="urn:microsoft.com/office/officeart/2005/8/layout/hProcess6"/>
    <dgm:cxn modelId="{31EC4C09-C4EF-4A20-8AD6-A76DB37B1F8C}" type="presOf" srcId="{BC4502C8-6A6A-4EA9-984D-842D630FCA17}" destId="{385E301B-2997-4745-B48B-5B5CFFA15392}" srcOrd="0" destOrd="0" presId="urn:microsoft.com/office/officeart/2005/8/layout/hProcess6"/>
    <dgm:cxn modelId="{660B9209-F665-4C3A-8D37-AA0983D6932E}" srcId="{188C40FB-8AD9-45EB-A8A3-9BD7B90627EC}" destId="{2D1E41A5-E100-41E2-BBAF-71688F062F23}" srcOrd="3" destOrd="0" parTransId="{9562F12D-2AD2-4FB8-A822-817432BA3E76}" sibTransId="{B0FA0818-CF2B-4F20-B43A-B8D6DE79987B}"/>
    <dgm:cxn modelId="{1F5BC80B-490A-45C9-9161-9B037173AC2A}" type="presOf" srcId="{AA456F2B-D6F7-4737-8D6D-2026CF967FB9}" destId="{6754F7B7-2EDB-4A1C-847B-CC9886338390}" srcOrd="0" destOrd="0" presId="urn:microsoft.com/office/officeart/2005/8/layout/hProcess6"/>
    <dgm:cxn modelId="{5C429217-A750-458F-8030-A8112E64846A}" type="presOf" srcId="{0A962BE0-8EA4-421E-A342-DC58737F5EF7}" destId="{23127814-3110-4C6D-968E-7E65C2945EE3}" srcOrd="0" destOrd="0" presId="urn:microsoft.com/office/officeart/2005/8/layout/hProcess6"/>
    <dgm:cxn modelId="{7204021B-D1A9-476C-841D-AA768E182469}" srcId="{AA456F2B-D6F7-4737-8D6D-2026CF967FB9}" destId="{CF5E2617-F9AC-4479-8A75-652C6C7C829C}" srcOrd="1" destOrd="0" parTransId="{A00271F3-B770-4996-B490-1C82856167D0}" sibTransId="{53A32D0C-D532-4053-AB62-5FCFB44E0CEB}"/>
    <dgm:cxn modelId="{AF22091C-FD65-46CE-994D-E97837995F06}" srcId="{188C40FB-8AD9-45EB-A8A3-9BD7B90627EC}" destId="{AA456F2B-D6F7-4737-8D6D-2026CF967FB9}" srcOrd="0" destOrd="0" parTransId="{FC6ADC4E-0696-4058-B893-6C5CFB1FB750}" sibTransId="{B0D5E4C3-EA17-417B-AB5E-0CAB64A6B7B4}"/>
    <dgm:cxn modelId="{6554302F-D478-429A-A359-DB81E711AEA8}" type="presOf" srcId="{2D1E41A5-E100-41E2-BBAF-71688F062F23}" destId="{542793CB-EFFF-41FC-9B02-086EA556AF4B}" srcOrd="0" destOrd="0" presId="urn:microsoft.com/office/officeart/2005/8/layout/hProcess6"/>
    <dgm:cxn modelId="{5958963F-4BF7-4000-AB07-647C95C7FD92}" type="presOf" srcId="{F00BDE63-DB74-466D-B72F-D8C8F75D9840}" destId="{402E267F-A880-4CF4-B04C-A08072D85852}" srcOrd="0" destOrd="1" presId="urn:microsoft.com/office/officeart/2005/8/layout/hProcess6"/>
    <dgm:cxn modelId="{21603F68-46EF-44C9-A1B3-12D31A366A1D}" type="presOf" srcId="{CFFF482C-2C12-4405-B0D6-147AC0AF6BE1}" destId="{104C014D-5461-4394-8882-19AD82A586CE}" srcOrd="0" destOrd="1" presId="urn:microsoft.com/office/officeart/2005/8/layout/hProcess6"/>
    <dgm:cxn modelId="{82E41769-063A-46E0-973C-5EC2F6A17DAF}" srcId="{0A962BE0-8EA4-421E-A342-DC58737F5EF7}" destId="{71931D86-FF44-4407-A72A-AE9BC43C5197}" srcOrd="0" destOrd="0" parTransId="{2A77B010-2F80-4C68-975B-D1A4DFE20146}" sibTransId="{E22F70FC-DDA4-4CDC-ADD5-717B75FFFAEC}"/>
    <dgm:cxn modelId="{9EE76A49-5D15-4FB6-B235-199083CB64BD}" type="presOf" srcId="{A5C91888-3EDE-46F9-87AF-09DC7292456E}" destId="{104C014D-5461-4394-8882-19AD82A586CE}" srcOrd="0" destOrd="2" presId="urn:microsoft.com/office/officeart/2005/8/layout/hProcess6"/>
    <dgm:cxn modelId="{77A6E46B-B3FF-42AB-BC7F-1763B2127DB5}" srcId="{188C40FB-8AD9-45EB-A8A3-9BD7B90627EC}" destId="{669EB7A5-860D-4114-AE22-10556683EC93}" srcOrd="2" destOrd="0" parTransId="{9D186887-51D4-4911-9706-1D388878B881}" sibTransId="{3822AD3B-7D6F-4570-ADCA-08EC995CB38C}"/>
    <dgm:cxn modelId="{7A8F9153-4DF8-4C04-8C68-ED54284C4C23}" srcId="{AA456F2B-D6F7-4737-8D6D-2026CF967FB9}" destId="{F8CC020B-89DD-4BCA-AAC9-D9992C4F464C}" srcOrd="0" destOrd="0" parTransId="{9BD909B1-1106-4B32-9E3C-7C29F9FE24E6}" sibTransId="{0CA7049F-87C4-4930-931A-48E539AAA9CC}"/>
    <dgm:cxn modelId="{2A2A2377-5826-4B97-9859-E6C26931686F}" type="presOf" srcId="{F8CC020B-89DD-4BCA-AAC9-D9992C4F464C}" destId="{D07C7F86-A303-432E-B60D-334D16257577}" srcOrd="1" destOrd="0" presId="urn:microsoft.com/office/officeart/2005/8/layout/hProcess6"/>
    <dgm:cxn modelId="{B9FB4683-6FEF-42E3-9B51-C6ACF66E2006}" type="presOf" srcId="{CF5E2617-F9AC-4479-8A75-652C6C7C829C}" destId="{D07C7F86-A303-432E-B60D-334D16257577}" srcOrd="1" destOrd="1" presId="urn:microsoft.com/office/officeart/2005/8/layout/hProcess6"/>
    <dgm:cxn modelId="{B56E5D84-8BC5-47E4-A122-EE8674CA4031}" type="presOf" srcId="{F29F54CC-44CF-4CB1-9D7A-15C1A324454B}" destId="{104C014D-5461-4394-8882-19AD82A586CE}" srcOrd="0" destOrd="0" presId="urn:microsoft.com/office/officeart/2005/8/layout/hProcess6"/>
    <dgm:cxn modelId="{25B56188-5068-465F-8BCB-7AB27FD033EA}" type="presOf" srcId="{71931D86-FF44-4407-A72A-AE9BC43C5197}" destId="{B27AEF9E-AF90-4BBA-BB83-65976E2FC6D9}" srcOrd="1" destOrd="0" presId="urn:microsoft.com/office/officeart/2005/8/layout/hProcess6"/>
    <dgm:cxn modelId="{B3E1B191-9FF7-4707-8955-1BD76B9AEFCC}" type="presOf" srcId="{CFFF482C-2C12-4405-B0D6-147AC0AF6BE1}" destId="{EFAC74B5-2A37-4516-9836-5AAA3DBA8EE0}" srcOrd="1" destOrd="1" presId="urn:microsoft.com/office/officeart/2005/8/layout/hProcess6"/>
    <dgm:cxn modelId="{9CAD5E93-1A53-4290-9776-C7FFED245AAE}" type="presOf" srcId="{CF5E2617-F9AC-4479-8A75-652C6C7C829C}" destId="{81812697-FB47-497B-B26D-246D660507A8}" srcOrd="0" destOrd="1" presId="urn:microsoft.com/office/officeart/2005/8/layout/hProcess6"/>
    <dgm:cxn modelId="{FBF29CBC-9E45-4916-A713-9B1DBB62798D}" srcId="{0A962BE0-8EA4-421E-A342-DC58737F5EF7}" destId="{F00BDE63-DB74-466D-B72F-D8C8F75D9840}" srcOrd="1" destOrd="0" parTransId="{5EA692A9-B3F0-41B0-A6C6-B839389BEBB1}" sibTransId="{4EA8482C-4669-491F-B572-E68B0958AAB1}"/>
    <dgm:cxn modelId="{516EEDD6-EEA8-43A9-BD6F-ECFF711CFFE4}" type="presOf" srcId="{71931D86-FF44-4407-A72A-AE9BC43C5197}" destId="{402E267F-A880-4CF4-B04C-A08072D85852}" srcOrd="0" destOrd="0" presId="urn:microsoft.com/office/officeart/2005/8/layout/hProcess6"/>
    <dgm:cxn modelId="{82F6C0DB-2A3B-41B1-B78F-C73D1EE16F10}" srcId="{188C40FB-8AD9-45EB-A8A3-9BD7B90627EC}" destId="{0A962BE0-8EA4-421E-A342-DC58737F5EF7}" srcOrd="1" destOrd="0" parTransId="{483860A5-B8A5-4776-9534-30647DA57707}" sibTransId="{5790752F-A9A6-4693-8B4F-0DBCEAEB5874}"/>
    <dgm:cxn modelId="{09269BDC-2DB6-4038-A695-B2BB552A7BE1}" srcId="{669EB7A5-860D-4114-AE22-10556683EC93}" destId="{A5C91888-3EDE-46F9-87AF-09DC7292456E}" srcOrd="2" destOrd="0" parTransId="{C19CB1D7-ADC4-48AA-921B-4DB3888B68C1}" sibTransId="{6B6543A7-64DE-4CCA-9C76-F623740FFB56}"/>
    <dgm:cxn modelId="{5188ABE1-1611-46D9-B1F8-5E9A539F4A8C}" type="presOf" srcId="{F8CC020B-89DD-4BCA-AAC9-D9992C4F464C}" destId="{81812697-FB47-497B-B26D-246D660507A8}" srcOrd="0" destOrd="0" presId="urn:microsoft.com/office/officeart/2005/8/layout/hProcess6"/>
    <dgm:cxn modelId="{24831DE5-604F-41F3-8ED3-BFF6BD88F700}" type="presOf" srcId="{F00BDE63-DB74-466D-B72F-D8C8F75D9840}" destId="{B27AEF9E-AF90-4BBA-BB83-65976E2FC6D9}" srcOrd="1" destOrd="1" presId="urn:microsoft.com/office/officeart/2005/8/layout/hProcess6"/>
    <dgm:cxn modelId="{04739AE5-71F2-421C-87A0-7ACD8A26259B}" type="presOf" srcId="{188C40FB-8AD9-45EB-A8A3-9BD7B90627EC}" destId="{E6B65771-7856-401F-AE07-E79A041659AC}" srcOrd="0" destOrd="0" presId="urn:microsoft.com/office/officeart/2005/8/layout/hProcess6"/>
    <dgm:cxn modelId="{49C38BE6-163E-4682-9691-CE2AD4897B87}" type="presOf" srcId="{669EB7A5-860D-4114-AE22-10556683EC93}" destId="{36D4A525-1236-4B69-AD0E-2F7E3B646FC6}" srcOrd="0" destOrd="0" presId="urn:microsoft.com/office/officeart/2005/8/layout/hProcess6"/>
    <dgm:cxn modelId="{AF6E74EA-10DD-4411-9838-F78236353C8A}" srcId="{669EB7A5-860D-4114-AE22-10556683EC93}" destId="{F29F54CC-44CF-4CB1-9D7A-15C1A324454B}" srcOrd="0" destOrd="0" parTransId="{101311A7-EC79-4030-8EDE-59F6ADED1BBA}" sibTransId="{99F018AB-52D2-48D5-B4D1-C145C3B2C4D7}"/>
    <dgm:cxn modelId="{30DBC9EC-5E38-4486-9272-246D494C39FD}" type="presOf" srcId="{F29F54CC-44CF-4CB1-9D7A-15C1A324454B}" destId="{EFAC74B5-2A37-4516-9836-5AAA3DBA8EE0}" srcOrd="1" destOrd="0" presId="urn:microsoft.com/office/officeart/2005/8/layout/hProcess6"/>
    <dgm:cxn modelId="{AC8C0BF7-9FE0-4FAC-8504-E65038107AF0}" srcId="{669EB7A5-860D-4114-AE22-10556683EC93}" destId="{CFFF482C-2C12-4405-B0D6-147AC0AF6BE1}" srcOrd="1" destOrd="0" parTransId="{0C6B418B-B07E-4589-8115-9976744551CE}" sibTransId="{08188BA6-1CD3-4C3C-B2F2-C693706B7517}"/>
    <dgm:cxn modelId="{E271E2FE-3A52-40B8-A3F0-DD6C1B60E210}" type="presOf" srcId="{A5C91888-3EDE-46F9-87AF-09DC7292456E}" destId="{EFAC74B5-2A37-4516-9836-5AAA3DBA8EE0}" srcOrd="1" destOrd="2" presId="urn:microsoft.com/office/officeart/2005/8/layout/hProcess6"/>
    <dgm:cxn modelId="{6F7B2208-2F55-4AAC-9CD4-0D2AEDEC004B}" type="presParOf" srcId="{E6B65771-7856-401F-AE07-E79A041659AC}" destId="{625D4039-1344-46F3-9F3F-3A74AE95AB18}" srcOrd="0" destOrd="0" presId="urn:microsoft.com/office/officeart/2005/8/layout/hProcess6"/>
    <dgm:cxn modelId="{FC699120-A443-41B7-96A6-370BCA0EC177}" type="presParOf" srcId="{625D4039-1344-46F3-9F3F-3A74AE95AB18}" destId="{CEC4AE34-E166-4E20-84DE-CF4FABEA5D9F}" srcOrd="0" destOrd="0" presId="urn:microsoft.com/office/officeart/2005/8/layout/hProcess6"/>
    <dgm:cxn modelId="{DBF45EE8-ED70-425D-9248-0B502BA38979}" type="presParOf" srcId="{625D4039-1344-46F3-9F3F-3A74AE95AB18}" destId="{81812697-FB47-497B-B26D-246D660507A8}" srcOrd="1" destOrd="0" presId="urn:microsoft.com/office/officeart/2005/8/layout/hProcess6"/>
    <dgm:cxn modelId="{3E014120-513A-4BEA-B5F8-530AE93BCB39}" type="presParOf" srcId="{625D4039-1344-46F3-9F3F-3A74AE95AB18}" destId="{D07C7F86-A303-432E-B60D-334D16257577}" srcOrd="2" destOrd="0" presId="urn:microsoft.com/office/officeart/2005/8/layout/hProcess6"/>
    <dgm:cxn modelId="{DF2808A2-AFAD-4C58-833C-10278BB5D5CB}" type="presParOf" srcId="{625D4039-1344-46F3-9F3F-3A74AE95AB18}" destId="{6754F7B7-2EDB-4A1C-847B-CC9886338390}" srcOrd="3" destOrd="0" presId="urn:microsoft.com/office/officeart/2005/8/layout/hProcess6"/>
    <dgm:cxn modelId="{410AFDDE-6691-40CC-B59D-0F2D3D9AACBF}" type="presParOf" srcId="{E6B65771-7856-401F-AE07-E79A041659AC}" destId="{860DB128-9607-47B9-BD3A-FFF08446C308}" srcOrd="1" destOrd="0" presId="urn:microsoft.com/office/officeart/2005/8/layout/hProcess6"/>
    <dgm:cxn modelId="{830903FF-F0CA-4B33-BCFE-49DF957DA63C}" type="presParOf" srcId="{E6B65771-7856-401F-AE07-E79A041659AC}" destId="{607C3AA3-E5D1-44D1-91F3-93DCB7054864}" srcOrd="2" destOrd="0" presId="urn:microsoft.com/office/officeart/2005/8/layout/hProcess6"/>
    <dgm:cxn modelId="{CBD61025-B2E7-43AB-B7D2-62C6CCD801F8}" type="presParOf" srcId="{607C3AA3-E5D1-44D1-91F3-93DCB7054864}" destId="{63EF2A09-1CED-4EC3-B137-6147DB01D754}" srcOrd="0" destOrd="0" presId="urn:microsoft.com/office/officeart/2005/8/layout/hProcess6"/>
    <dgm:cxn modelId="{BE73377A-4C55-4EC2-A136-F0ECFE94D76B}" type="presParOf" srcId="{607C3AA3-E5D1-44D1-91F3-93DCB7054864}" destId="{402E267F-A880-4CF4-B04C-A08072D85852}" srcOrd="1" destOrd="0" presId="urn:microsoft.com/office/officeart/2005/8/layout/hProcess6"/>
    <dgm:cxn modelId="{E3C66C29-B432-413F-A198-6CA47CCE11EC}" type="presParOf" srcId="{607C3AA3-E5D1-44D1-91F3-93DCB7054864}" destId="{B27AEF9E-AF90-4BBA-BB83-65976E2FC6D9}" srcOrd="2" destOrd="0" presId="urn:microsoft.com/office/officeart/2005/8/layout/hProcess6"/>
    <dgm:cxn modelId="{659A56C3-12D6-4089-B1EA-EF85DB3B8F1F}" type="presParOf" srcId="{607C3AA3-E5D1-44D1-91F3-93DCB7054864}" destId="{23127814-3110-4C6D-968E-7E65C2945EE3}" srcOrd="3" destOrd="0" presId="urn:microsoft.com/office/officeart/2005/8/layout/hProcess6"/>
    <dgm:cxn modelId="{6BDDE89E-74F8-4462-8EDE-88066D001901}" type="presParOf" srcId="{E6B65771-7856-401F-AE07-E79A041659AC}" destId="{22F48254-F43F-4D5A-AFA2-237EF77F5F2F}" srcOrd="3" destOrd="0" presId="urn:microsoft.com/office/officeart/2005/8/layout/hProcess6"/>
    <dgm:cxn modelId="{F0B4E9D2-B85C-4E23-A6B7-D66FCC7EC6F5}" type="presParOf" srcId="{E6B65771-7856-401F-AE07-E79A041659AC}" destId="{4F8C2136-02EA-43A8-AD96-98EF48B10B7A}" srcOrd="4" destOrd="0" presId="urn:microsoft.com/office/officeart/2005/8/layout/hProcess6"/>
    <dgm:cxn modelId="{A9047FAB-476E-4263-8D0C-B9284EB53A85}" type="presParOf" srcId="{4F8C2136-02EA-43A8-AD96-98EF48B10B7A}" destId="{B62F0B88-993E-4015-8DE4-86BCEAFF4335}" srcOrd="0" destOrd="0" presId="urn:microsoft.com/office/officeart/2005/8/layout/hProcess6"/>
    <dgm:cxn modelId="{6FE2A576-39EF-4B54-8E5E-80FD6E2AC098}" type="presParOf" srcId="{4F8C2136-02EA-43A8-AD96-98EF48B10B7A}" destId="{104C014D-5461-4394-8882-19AD82A586CE}" srcOrd="1" destOrd="0" presId="urn:microsoft.com/office/officeart/2005/8/layout/hProcess6"/>
    <dgm:cxn modelId="{A428CA8D-3FA0-4A03-A714-EC3E9407AA07}" type="presParOf" srcId="{4F8C2136-02EA-43A8-AD96-98EF48B10B7A}" destId="{EFAC74B5-2A37-4516-9836-5AAA3DBA8EE0}" srcOrd="2" destOrd="0" presId="urn:microsoft.com/office/officeart/2005/8/layout/hProcess6"/>
    <dgm:cxn modelId="{7C06F17F-3D1D-48BF-B348-CD83B0336927}" type="presParOf" srcId="{4F8C2136-02EA-43A8-AD96-98EF48B10B7A}" destId="{36D4A525-1236-4B69-AD0E-2F7E3B646FC6}" srcOrd="3" destOrd="0" presId="urn:microsoft.com/office/officeart/2005/8/layout/hProcess6"/>
    <dgm:cxn modelId="{C3EA4BFD-4102-4F05-81B7-B4EF6DD41F8C}" type="presParOf" srcId="{E6B65771-7856-401F-AE07-E79A041659AC}" destId="{FE15768A-4E6F-40B5-83B8-8FBAEF4A73E1}" srcOrd="5" destOrd="0" presId="urn:microsoft.com/office/officeart/2005/8/layout/hProcess6"/>
    <dgm:cxn modelId="{40467329-DD5E-41B8-AEBF-DE88AF52297C}" type="presParOf" srcId="{E6B65771-7856-401F-AE07-E79A041659AC}" destId="{3E794AF6-24D0-499D-8765-C18F047550A8}" srcOrd="6" destOrd="0" presId="urn:microsoft.com/office/officeart/2005/8/layout/hProcess6"/>
    <dgm:cxn modelId="{D23BF830-6E1D-4078-8F3F-27E1FD4B7627}" type="presParOf" srcId="{3E794AF6-24D0-499D-8765-C18F047550A8}" destId="{8A8EB455-28A2-4ADC-AC1E-1C99BF36439D}" srcOrd="0" destOrd="0" presId="urn:microsoft.com/office/officeart/2005/8/layout/hProcess6"/>
    <dgm:cxn modelId="{19F26717-4C0D-41D5-93C1-81E2B97ECC8C}" type="presParOf" srcId="{3E794AF6-24D0-499D-8765-C18F047550A8}" destId="{385E301B-2997-4745-B48B-5B5CFFA15392}" srcOrd="1" destOrd="0" presId="urn:microsoft.com/office/officeart/2005/8/layout/hProcess6"/>
    <dgm:cxn modelId="{A2E35156-B07C-4146-8825-528DABE5F64D}" type="presParOf" srcId="{3E794AF6-24D0-499D-8765-C18F047550A8}" destId="{FE4AA1AF-E4D6-472C-B24C-0F61B14E22EA}" srcOrd="2" destOrd="0" presId="urn:microsoft.com/office/officeart/2005/8/layout/hProcess6"/>
    <dgm:cxn modelId="{02732524-EFCF-465E-92D9-35DDC4A23576}" type="presParOf" srcId="{3E794AF6-24D0-499D-8765-C18F047550A8}" destId="{542793CB-EFFF-41FC-9B02-086EA556AF4B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07FE31-C8ED-459C-9089-A54BEC739ECC}" type="doc">
      <dgm:prSet loTypeId="urn:microsoft.com/office/officeart/2008/layout/AlternatingHexagons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B36F032-EC25-4924-8075-73CC13DE7A2D}">
      <dgm:prSet phldrT="[Texto]"/>
      <dgm:spPr/>
      <dgm:t>
        <a:bodyPr/>
        <a:lstStyle/>
        <a:p>
          <a:r>
            <a:rPr lang="es-ES" dirty="0"/>
            <a:t>Beneficios de fondo y fideicomisos   actividad económica exclusiva de inversión y administración de activos inmuebles</a:t>
          </a:r>
          <a:endParaRPr lang="es-EC" dirty="0"/>
        </a:p>
      </dgm:t>
    </dgm:pt>
    <dgm:pt modelId="{00E699E8-E553-4D81-9450-B25B54F8EB7F}" type="parTrans" cxnId="{6CBDA4B6-C658-4F8B-B207-E07B99E951BD}">
      <dgm:prSet/>
      <dgm:spPr/>
      <dgm:t>
        <a:bodyPr/>
        <a:lstStyle/>
        <a:p>
          <a:endParaRPr lang="es-EC"/>
        </a:p>
      </dgm:t>
    </dgm:pt>
    <dgm:pt modelId="{9E422D2E-FAA8-4D98-83EE-E0D4B2E826C2}" type="sibTrans" cxnId="{6CBDA4B6-C658-4F8B-B207-E07B99E951BD}">
      <dgm:prSet/>
      <dgm:spPr/>
      <dgm:t>
        <a:bodyPr/>
        <a:lstStyle/>
        <a:p>
          <a:r>
            <a:rPr lang="es-ES" dirty="0"/>
            <a:t>Dividendos y utilidades, calculados después del pago del impuesto a la renta.</a:t>
          </a:r>
          <a:endParaRPr lang="es-EC" dirty="0"/>
        </a:p>
      </dgm:t>
    </dgm:pt>
    <dgm:pt modelId="{615D9701-C997-4459-B2B8-7CF33CAA5DA6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Mercado de valores</a:t>
          </a:r>
        </a:p>
        <a:p>
          <a:pPr>
            <a:buFont typeface="Arial" panose="020B0604020202020204" pitchFamily="34" charset="0"/>
            <a:buChar char="•"/>
          </a:pPr>
          <a:r>
            <a:rPr lang="es-ES" sz="1600" dirty="0"/>
            <a:t>50 beneficiarios NADIE  (49%) o más del patrimonio </a:t>
          </a:r>
        </a:p>
        <a:p>
          <a:pPr>
            <a:buFont typeface="Arial" panose="020B0604020202020204" pitchFamily="34" charset="0"/>
            <a:buChar char="•"/>
          </a:pPr>
          <a:r>
            <a:rPr lang="es-ES" sz="1600" dirty="0"/>
            <a:t>Distribuyan la totalidad de dividendos</a:t>
          </a:r>
          <a:endParaRPr lang="es-EC" sz="1600" dirty="0"/>
        </a:p>
      </dgm:t>
    </dgm:pt>
    <dgm:pt modelId="{16C9C84D-BDFF-4D36-B4D6-305B976CF9DE}" type="parTrans" cxnId="{7BD32B31-F866-4D5A-862E-32E58BCF02E6}">
      <dgm:prSet/>
      <dgm:spPr/>
      <dgm:t>
        <a:bodyPr/>
        <a:lstStyle/>
        <a:p>
          <a:endParaRPr lang="es-EC"/>
        </a:p>
      </dgm:t>
    </dgm:pt>
    <dgm:pt modelId="{E1E916EA-DD63-4278-B997-2EA55AA4144B}" type="sibTrans" cxnId="{7BD32B31-F866-4D5A-862E-32E58BCF02E6}">
      <dgm:prSet/>
      <dgm:spPr/>
      <dgm:t>
        <a:bodyPr/>
        <a:lstStyle/>
        <a:p>
          <a:endParaRPr lang="es-EC"/>
        </a:p>
      </dgm:t>
    </dgm:pt>
    <dgm:pt modelId="{82426EFD-61DD-491D-A1B2-92B79508EA31}">
      <dgm:prSet phldrT="[Texto]"/>
      <dgm:spPr/>
      <dgm:t>
        <a:bodyPr/>
        <a:lstStyle/>
        <a:p>
          <a:r>
            <a:rPr lang="es-ES" dirty="0"/>
            <a:t>Los obtenidos por las instituciones del Estado y por las empresas públicas</a:t>
          </a:r>
          <a:endParaRPr lang="es-EC" dirty="0"/>
        </a:p>
      </dgm:t>
    </dgm:pt>
    <dgm:pt modelId="{CF3B732C-94C4-4643-A4F8-9690803F841A}" type="parTrans" cxnId="{11C15C25-B732-4C25-87E8-A406E10080AF}">
      <dgm:prSet/>
      <dgm:spPr/>
      <dgm:t>
        <a:bodyPr/>
        <a:lstStyle/>
        <a:p>
          <a:endParaRPr lang="es-EC"/>
        </a:p>
      </dgm:t>
    </dgm:pt>
    <dgm:pt modelId="{46DB1716-FC94-4B34-8F19-A3831C62D8BC}" type="sibTrans" cxnId="{11C15C25-B732-4C25-87E8-A406E10080AF}">
      <dgm:prSet/>
      <dgm:spPr/>
      <dgm:t>
        <a:bodyPr/>
        <a:lstStyle/>
        <a:p>
          <a:r>
            <a:rPr lang="es-ES" dirty="0"/>
            <a:t>Aquellos exonerados en virtud de convenios internacionales</a:t>
          </a:r>
          <a:endParaRPr lang="es-EC" dirty="0"/>
        </a:p>
      </dgm:t>
    </dgm:pt>
    <dgm:pt modelId="{2186F392-1350-4A0B-A41C-43856E49F972}">
      <dgm:prSet phldrT="[Texto]" phldr="1"/>
      <dgm:spPr/>
      <dgm:t>
        <a:bodyPr/>
        <a:lstStyle/>
        <a:p>
          <a:endParaRPr lang="es-EC" dirty="0"/>
        </a:p>
      </dgm:t>
    </dgm:pt>
    <dgm:pt modelId="{9659F707-3819-4E77-9928-4E6499ADF492}" type="parTrans" cxnId="{EB19391A-842E-4296-860B-31B717914BEA}">
      <dgm:prSet/>
      <dgm:spPr/>
      <dgm:t>
        <a:bodyPr/>
        <a:lstStyle/>
        <a:p>
          <a:endParaRPr lang="es-EC"/>
        </a:p>
      </dgm:t>
    </dgm:pt>
    <dgm:pt modelId="{64A382B2-5B23-4978-B110-CC5CB85FBD95}" type="sibTrans" cxnId="{EB19391A-842E-4296-860B-31B717914BEA}">
      <dgm:prSet/>
      <dgm:spPr/>
      <dgm:t>
        <a:bodyPr/>
        <a:lstStyle/>
        <a:p>
          <a:endParaRPr lang="es-EC"/>
        </a:p>
      </dgm:t>
    </dgm:pt>
    <dgm:pt modelId="{86CB433D-29C0-4C82-83CB-60C84D44A922}">
      <dgm:prSet phldrT="[Texto]"/>
      <dgm:spPr/>
      <dgm:t>
        <a:bodyPr/>
        <a:lstStyle/>
        <a:p>
          <a:r>
            <a:rPr lang="es-ES" dirty="0"/>
            <a:t>Los de las instituciones de carácter privado sin fines de lucro legalmente constituidas</a:t>
          </a:r>
          <a:endParaRPr lang="es-EC" dirty="0"/>
        </a:p>
      </dgm:t>
    </dgm:pt>
    <dgm:pt modelId="{608AE699-DF7E-4CB7-8BE1-8017FAE63549}" type="parTrans" cxnId="{670362AB-64B7-48ED-815F-40BC486CCBC3}">
      <dgm:prSet/>
      <dgm:spPr/>
      <dgm:t>
        <a:bodyPr/>
        <a:lstStyle/>
        <a:p>
          <a:endParaRPr lang="es-EC"/>
        </a:p>
      </dgm:t>
    </dgm:pt>
    <dgm:pt modelId="{808E97FC-554C-4054-8CD8-920C9FDA36D1}" type="sibTrans" cxnId="{670362AB-64B7-48ED-815F-40BC486CCBC3}">
      <dgm:prSet/>
      <dgm:spPr/>
      <dgm:t>
        <a:bodyPr/>
        <a:lstStyle/>
        <a:p>
          <a:r>
            <a:rPr lang="es-ES" dirty="0"/>
            <a:t>Bajo condición de reciprocidad, los de los estados extranjeros y organismos internacionales</a:t>
          </a:r>
          <a:endParaRPr lang="es-EC" dirty="0"/>
        </a:p>
      </dgm:t>
    </dgm:pt>
    <dgm:pt modelId="{FDDF36B6-A8D5-4AEE-800C-6C613A30329C}">
      <dgm:prSet phldrT="[Texto]" custT="1"/>
      <dgm:spPr/>
      <dgm:t>
        <a:bodyPr/>
        <a:lstStyle/>
        <a:p>
          <a:r>
            <a:rPr lang="es-ES" sz="1600" dirty="0"/>
            <a:t>Los excedentes que se generaren al final del ejercicio económico deberán ser invertidos en sus fines</a:t>
          </a:r>
        </a:p>
        <a:p>
          <a:endParaRPr lang="es-ES" sz="1600" dirty="0"/>
        </a:p>
        <a:p>
          <a:r>
            <a:rPr lang="es-ES" sz="1600" dirty="0"/>
            <a:t>Contabilidad Deberes Formales</a:t>
          </a:r>
        </a:p>
        <a:p>
          <a:endParaRPr lang="es-EC" sz="1300" dirty="0"/>
        </a:p>
      </dgm:t>
    </dgm:pt>
    <dgm:pt modelId="{1D770D5B-12FB-42A4-87BB-37A92211FB39}" type="parTrans" cxnId="{8D0EC2E6-CF9F-4DF2-9B62-CA1968B14D41}">
      <dgm:prSet/>
      <dgm:spPr/>
      <dgm:t>
        <a:bodyPr/>
        <a:lstStyle/>
        <a:p>
          <a:endParaRPr lang="es-EC"/>
        </a:p>
      </dgm:t>
    </dgm:pt>
    <dgm:pt modelId="{06D6B080-6D68-4DFB-B253-932DD687DCFD}" type="sibTrans" cxnId="{8D0EC2E6-CF9F-4DF2-9B62-CA1968B14D41}">
      <dgm:prSet/>
      <dgm:spPr/>
      <dgm:t>
        <a:bodyPr/>
        <a:lstStyle/>
        <a:p>
          <a:endParaRPr lang="es-EC"/>
        </a:p>
      </dgm:t>
    </dgm:pt>
    <dgm:pt modelId="{D9B48441-7972-45B9-9841-6704FBCC1727}" type="pres">
      <dgm:prSet presAssocID="{CF07FE31-C8ED-459C-9089-A54BEC739ECC}" presName="Name0" presStyleCnt="0">
        <dgm:presLayoutVars>
          <dgm:chMax/>
          <dgm:chPref/>
          <dgm:dir/>
          <dgm:animLvl val="lvl"/>
        </dgm:presLayoutVars>
      </dgm:prSet>
      <dgm:spPr/>
    </dgm:pt>
    <dgm:pt modelId="{8F4149F6-594B-4AED-B964-DCB34538AB0C}" type="pres">
      <dgm:prSet presAssocID="{4B36F032-EC25-4924-8075-73CC13DE7A2D}" presName="composite" presStyleCnt="0"/>
      <dgm:spPr/>
    </dgm:pt>
    <dgm:pt modelId="{A6905E52-D156-4B0E-A05E-C6425306B8CB}" type="pres">
      <dgm:prSet presAssocID="{4B36F032-EC25-4924-8075-73CC13DE7A2D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91B44BF7-23D0-4B83-BA00-44493386E257}" type="pres">
      <dgm:prSet presAssocID="{4B36F032-EC25-4924-8075-73CC13DE7A2D}" presName="Childtext1" presStyleLbl="revTx" presStyleIdx="0" presStyleCnt="3" custLinFactNeighborX="6798">
        <dgm:presLayoutVars>
          <dgm:chMax val="0"/>
          <dgm:chPref val="0"/>
          <dgm:bulletEnabled val="1"/>
        </dgm:presLayoutVars>
      </dgm:prSet>
      <dgm:spPr/>
    </dgm:pt>
    <dgm:pt modelId="{C168CD76-BE7D-4AD6-B458-28F8FDCA6409}" type="pres">
      <dgm:prSet presAssocID="{4B36F032-EC25-4924-8075-73CC13DE7A2D}" presName="BalanceSpacing" presStyleCnt="0"/>
      <dgm:spPr/>
    </dgm:pt>
    <dgm:pt modelId="{A694D895-DC9D-4B2F-88EB-082671CB7526}" type="pres">
      <dgm:prSet presAssocID="{4B36F032-EC25-4924-8075-73CC13DE7A2D}" presName="BalanceSpacing1" presStyleCnt="0"/>
      <dgm:spPr/>
    </dgm:pt>
    <dgm:pt modelId="{7182CAF7-4F75-4F8A-A534-789633B888F6}" type="pres">
      <dgm:prSet presAssocID="{9E422D2E-FAA8-4D98-83EE-E0D4B2E826C2}" presName="Accent1Text" presStyleLbl="node1" presStyleIdx="1" presStyleCnt="6"/>
      <dgm:spPr/>
    </dgm:pt>
    <dgm:pt modelId="{F01E8928-847D-4F96-9827-963A99FB73F6}" type="pres">
      <dgm:prSet presAssocID="{9E422D2E-FAA8-4D98-83EE-E0D4B2E826C2}" presName="spaceBetweenRectangles" presStyleCnt="0"/>
      <dgm:spPr/>
    </dgm:pt>
    <dgm:pt modelId="{EF5C378A-470E-4872-A6AE-AC2386520575}" type="pres">
      <dgm:prSet presAssocID="{82426EFD-61DD-491D-A1B2-92B79508EA31}" presName="composite" presStyleCnt="0"/>
      <dgm:spPr/>
    </dgm:pt>
    <dgm:pt modelId="{11A9B126-5B01-4559-8BD2-53D34E4216DC}" type="pres">
      <dgm:prSet presAssocID="{82426EFD-61DD-491D-A1B2-92B79508EA31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3BAAA954-0D96-42FC-8D90-4957F24508DF}" type="pres">
      <dgm:prSet presAssocID="{82426EFD-61DD-491D-A1B2-92B79508EA3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23A95362-75BE-4564-9A21-3E2C238E63B6}" type="pres">
      <dgm:prSet presAssocID="{82426EFD-61DD-491D-A1B2-92B79508EA31}" presName="BalanceSpacing" presStyleCnt="0"/>
      <dgm:spPr/>
    </dgm:pt>
    <dgm:pt modelId="{F5917B00-98DF-44C5-865A-5F476E4D4A3C}" type="pres">
      <dgm:prSet presAssocID="{82426EFD-61DD-491D-A1B2-92B79508EA31}" presName="BalanceSpacing1" presStyleCnt="0"/>
      <dgm:spPr/>
    </dgm:pt>
    <dgm:pt modelId="{3F7F0F2A-18DD-4652-8C4D-CE7286C71832}" type="pres">
      <dgm:prSet presAssocID="{46DB1716-FC94-4B34-8F19-A3831C62D8BC}" presName="Accent1Text" presStyleLbl="node1" presStyleIdx="3" presStyleCnt="6"/>
      <dgm:spPr/>
    </dgm:pt>
    <dgm:pt modelId="{375B44C4-324C-4B57-83E2-A4AB2512E47F}" type="pres">
      <dgm:prSet presAssocID="{46DB1716-FC94-4B34-8F19-A3831C62D8BC}" presName="spaceBetweenRectangles" presStyleCnt="0"/>
      <dgm:spPr/>
    </dgm:pt>
    <dgm:pt modelId="{E2034025-CF91-40F9-8158-48A26A68EF1A}" type="pres">
      <dgm:prSet presAssocID="{86CB433D-29C0-4C82-83CB-60C84D44A922}" presName="composite" presStyleCnt="0"/>
      <dgm:spPr/>
    </dgm:pt>
    <dgm:pt modelId="{4ED1C16A-C7CC-4930-80F3-2D612C11C391}" type="pres">
      <dgm:prSet presAssocID="{86CB433D-29C0-4C82-83CB-60C84D44A922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CEB99B22-71F0-457C-93D9-BBE57E70C26F}" type="pres">
      <dgm:prSet presAssocID="{86CB433D-29C0-4C82-83CB-60C84D44A922}" presName="Childtext1" presStyleLbl="revTx" presStyleIdx="2" presStyleCnt="3" custLinFactNeighborX="10764" custLinFactNeighborY="-4659">
        <dgm:presLayoutVars>
          <dgm:chMax val="0"/>
          <dgm:chPref val="0"/>
          <dgm:bulletEnabled val="1"/>
        </dgm:presLayoutVars>
      </dgm:prSet>
      <dgm:spPr/>
    </dgm:pt>
    <dgm:pt modelId="{B450D381-2597-40C5-8B64-4508E917956F}" type="pres">
      <dgm:prSet presAssocID="{86CB433D-29C0-4C82-83CB-60C84D44A922}" presName="BalanceSpacing" presStyleCnt="0"/>
      <dgm:spPr/>
    </dgm:pt>
    <dgm:pt modelId="{92A8A3E8-59CF-4580-89DF-B6EB9C2AB6D3}" type="pres">
      <dgm:prSet presAssocID="{86CB433D-29C0-4C82-83CB-60C84D44A922}" presName="BalanceSpacing1" presStyleCnt="0"/>
      <dgm:spPr/>
    </dgm:pt>
    <dgm:pt modelId="{9F7716DC-F47F-4D94-B9FA-753550EB2D06}" type="pres">
      <dgm:prSet presAssocID="{808E97FC-554C-4054-8CD8-920C9FDA36D1}" presName="Accent1Text" presStyleLbl="node1" presStyleIdx="5" presStyleCnt="6"/>
      <dgm:spPr/>
    </dgm:pt>
  </dgm:ptLst>
  <dgm:cxnLst>
    <dgm:cxn modelId="{45B1DE14-6CC8-4B5C-B994-258EB4713E0A}" type="presOf" srcId="{46DB1716-FC94-4B34-8F19-A3831C62D8BC}" destId="{3F7F0F2A-18DD-4652-8C4D-CE7286C71832}" srcOrd="0" destOrd="0" presId="urn:microsoft.com/office/officeart/2008/layout/AlternatingHexagons"/>
    <dgm:cxn modelId="{EB19391A-842E-4296-860B-31B717914BEA}" srcId="{82426EFD-61DD-491D-A1B2-92B79508EA31}" destId="{2186F392-1350-4A0B-A41C-43856E49F972}" srcOrd="0" destOrd="0" parTransId="{9659F707-3819-4E77-9928-4E6499ADF492}" sibTransId="{64A382B2-5B23-4978-B110-CC5CB85FBD95}"/>
    <dgm:cxn modelId="{11C15C25-B732-4C25-87E8-A406E10080AF}" srcId="{CF07FE31-C8ED-459C-9089-A54BEC739ECC}" destId="{82426EFD-61DD-491D-A1B2-92B79508EA31}" srcOrd="1" destOrd="0" parTransId="{CF3B732C-94C4-4643-A4F8-9690803F841A}" sibTransId="{46DB1716-FC94-4B34-8F19-A3831C62D8BC}"/>
    <dgm:cxn modelId="{7BD32B31-F866-4D5A-862E-32E58BCF02E6}" srcId="{4B36F032-EC25-4924-8075-73CC13DE7A2D}" destId="{615D9701-C997-4459-B2B8-7CF33CAA5DA6}" srcOrd="0" destOrd="0" parTransId="{16C9C84D-BDFF-4D36-B4D6-305B976CF9DE}" sibTransId="{E1E916EA-DD63-4278-B997-2EA55AA4144B}"/>
    <dgm:cxn modelId="{AA754631-1ED4-46A7-A251-5E7A6944122D}" type="presOf" srcId="{CF07FE31-C8ED-459C-9089-A54BEC739ECC}" destId="{D9B48441-7972-45B9-9841-6704FBCC1727}" srcOrd="0" destOrd="0" presId="urn:microsoft.com/office/officeart/2008/layout/AlternatingHexagons"/>
    <dgm:cxn modelId="{78822C37-AB34-4EDE-98A3-0107F4B1A8D5}" type="presOf" srcId="{FDDF36B6-A8D5-4AEE-800C-6C613A30329C}" destId="{CEB99B22-71F0-457C-93D9-BBE57E70C26F}" srcOrd="0" destOrd="0" presId="urn:microsoft.com/office/officeart/2008/layout/AlternatingHexagons"/>
    <dgm:cxn modelId="{55CF7041-8318-418E-B587-78A034CABCA9}" type="presOf" srcId="{615D9701-C997-4459-B2B8-7CF33CAA5DA6}" destId="{91B44BF7-23D0-4B83-BA00-44493386E257}" srcOrd="0" destOrd="0" presId="urn:microsoft.com/office/officeart/2008/layout/AlternatingHexagons"/>
    <dgm:cxn modelId="{36B48848-0F8A-486E-A0DE-AB9366B45834}" type="presOf" srcId="{2186F392-1350-4A0B-A41C-43856E49F972}" destId="{3BAAA954-0D96-42FC-8D90-4957F24508DF}" srcOrd="0" destOrd="0" presId="urn:microsoft.com/office/officeart/2008/layout/AlternatingHexagons"/>
    <dgm:cxn modelId="{0D2D3B76-6DC2-4E39-BF9C-DC8AC57343C5}" type="presOf" srcId="{86CB433D-29C0-4C82-83CB-60C84D44A922}" destId="{4ED1C16A-C7CC-4930-80F3-2D612C11C391}" srcOrd="0" destOrd="0" presId="urn:microsoft.com/office/officeart/2008/layout/AlternatingHexagons"/>
    <dgm:cxn modelId="{60B8B076-4DD7-4EAA-AAAA-7E48004D0083}" type="presOf" srcId="{4B36F032-EC25-4924-8075-73CC13DE7A2D}" destId="{A6905E52-D156-4B0E-A05E-C6425306B8CB}" srcOrd="0" destOrd="0" presId="urn:microsoft.com/office/officeart/2008/layout/AlternatingHexagons"/>
    <dgm:cxn modelId="{670362AB-64B7-48ED-815F-40BC486CCBC3}" srcId="{CF07FE31-C8ED-459C-9089-A54BEC739ECC}" destId="{86CB433D-29C0-4C82-83CB-60C84D44A922}" srcOrd="2" destOrd="0" parTransId="{608AE699-DF7E-4CB7-8BE1-8017FAE63549}" sibTransId="{808E97FC-554C-4054-8CD8-920C9FDA36D1}"/>
    <dgm:cxn modelId="{6CBDA4B6-C658-4F8B-B207-E07B99E951BD}" srcId="{CF07FE31-C8ED-459C-9089-A54BEC739ECC}" destId="{4B36F032-EC25-4924-8075-73CC13DE7A2D}" srcOrd="0" destOrd="0" parTransId="{00E699E8-E553-4D81-9450-B25B54F8EB7F}" sibTransId="{9E422D2E-FAA8-4D98-83EE-E0D4B2E826C2}"/>
    <dgm:cxn modelId="{86A14CC1-5F47-4622-BBC4-57182B86F529}" type="presOf" srcId="{808E97FC-554C-4054-8CD8-920C9FDA36D1}" destId="{9F7716DC-F47F-4D94-B9FA-753550EB2D06}" srcOrd="0" destOrd="0" presId="urn:microsoft.com/office/officeart/2008/layout/AlternatingHexagons"/>
    <dgm:cxn modelId="{64E8F1D4-1C03-4096-9B4F-E0A02ACCE6F4}" type="presOf" srcId="{82426EFD-61DD-491D-A1B2-92B79508EA31}" destId="{11A9B126-5B01-4559-8BD2-53D34E4216DC}" srcOrd="0" destOrd="0" presId="urn:microsoft.com/office/officeart/2008/layout/AlternatingHexagons"/>
    <dgm:cxn modelId="{8D0EC2E6-CF9F-4DF2-9B62-CA1968B14D41}" srcId="{86CB433D-29C0-4C82-83CB-60C84D44A922}" destId="{FDDF36B6-A8D5-4AEE-800C-6C613A30329C}" srcOrd="0" destOrd="0" parTransId="{1D770D5B-12FB-42A4-87BB-37A92211FB39}" sibTransId="{06D6B080-6D68-4DFB-B253-932DD687DCFD}"/>
    <dgm:cxn modelId="{807837FF-CE76-485E-A53F-5FE5E902E695}" type="presOf" srcId="{9E422D2E-FAA8-4D98-83EE-E0D4B2E826C2}" destId="{7182CAF7-4F75-4F8A-A534-789633B888F6}" srcOrd="0" destOrd="0" presId="urn:microsoft.com/office/officeart/2008/layout/AlternatingHexagons"/>
    <dgm:cxn modelId="{FB0CA90F-AEB0-4FFB-B77E-722D6AD65221}" type="presParOf" srcId="{D9B48441-7972-45B9-9841-6704FBCC1727}" destId="{8F4149F6-594B-4AED-B964-DCB34538AB0C}" srcOrd="0" destOrd="0" presId="urn:microsoft.com/office/officeart/2008/layout/AlternatingHexagons"/>
    <dgm:cxn modelId="{E35170E1-9BAC-4004-BF2A-4D4468C93ECC}" type="presParOf" srcId="{8F4149F6-594B-4AED-B964-DCB34538AB0C}" destId="{A6905E52-D156-4B0E-A05E-C6425306B8CB}" srcOrd="0" destOrd="0" presId="urn:microsoft.com/office/officeart/2008/layout/AlternatingHexagons"/>
    <dgm:cxn modelId="{3E0510FC-8B44-4949-AD4F-2A8D1A443570}" type="presParOf" srcId="{8F4149F6-594B-4AED-B964-DCB34538AB0C}" destId="{91B44BF7-23D0-4B83-BA00-44493386E257}" srcOrd="1" destOrd="0" presId="urn:microsoft.com/office/officeart/2008/layout/AlternatingHexagons"/>
    <dgm:cxn modelId="{45104B4B-70FB-4752-B538-DB1FBC0625B7}" type="presParOf" srcId="{8F4149F6-594B-4AED-B964-DCB34538AB0C}" destId="{C168CD76-BE7D-4AD6-B458-28F8FDCA6409}" srcOrd="2" destOrd="0" presId="urn:microsoft.com/office/officeart/2008/layout/AlternatingHexagons"/>
    <dgm:cxn modelId="{92AF9B9E-E95E-4E26-AFC0-6EEC9BDCF344}" type="presParOf" srcId="{8F4149F6-594B-4AED-B964-DCB34538AB0C}" destId="{A694D895-DC9D-4B2F-88EB-082671CB7526}" srcOrd="3" destOrd="0" presId="urn:microsoft.com/office/officeart/2008/layout/AlternatingHexagons"/>
    <dgm:cxn modelId="{E4034B60-A4B4-4F86-92A5-7492C21D8761}" type="presParOf" srcId="{8F4149F6-594B-4AED-B964-DCB34538AB0C}" destId="{7182CAF7-4F75-4F8A-A534-789633B888F6}" srcOrd="4" destOrd="0" presId="urn:microsoft.com/office/officeart/2008/layout/AlternatingHexagons"/>
    <dgm:cxn modelId="{ABA97F84-950E-4ADB-9CC2-828B7E461A70}" type="presParOf" srcId="{D9B48441-7972-45B9-9841-6704FBCC1727}" destId="{F01E8928-847D-4F96-9827-963A99FB73F6}" srcOrd="1" destOrd="0" presId="urn:microsoft.com/office/officeart/2008/layout/AlternatingHexagons"/>
    <dgm:cxn modelId="{92406206-A46E-4CB5-A89D-86C651C3C819}" type="presParOf" srcId="{D9B48441-7972-45B9-9841-6704FBCC1727}" destId="{EF5C378A-470E-4872-A6AE-AC2386520575}" srcOrd="2" destOrd="0" presId="urn:microsoft.com/office/officeart/2008/layout/AlternatingHexagons"/>
    <dgm:cxn modelId="{6D5766C6-0826-45CF-AE73-867B5601A71F}" type="presParOf" srcId="{EF5C378A-470E-4872-A6AE-AC2386520575}" destId="{11A9B126-5B01-4559-8BD2-53D34E4216DC}" srcOrd="0" destOrd="0" presId="urn:microsoft.com/office/officeart/2008/layout/AlternatingHexagons"/>
    <dgm:cxn modelId="{319B4CC2-CF58-4E8B-9011-9410E9405D2D}" type="presParOf" srcId="{EF5C378A-470E-4872-A6AE-AC2386520575}" destId="{3BAAA954-0D96-42FC-8D90-4957F24508DF}" srcOrd="1" destOrd="0" presId="urn:microsoft.com/office/officeart/2008/layout/AlternatingHexagons"/>
    <dgm:cxn modelId="{AE28D26B-DDB5-4317-93A2-883C8A7336E7}" type="presParOf" srcId="{EF5C378A-470E-4872-A6AE-AC2386520575}" destId="{23A95362-75BE-4564-9A21-3E2C238E63B6}" srcOrd="2" destOrd="0" presId="urn:microsoft.com/office/officeart/2008/layout/AlternatingHexagons"/>
    <dgm:cxn modelId="{FE0198CD-A520-4ABD-BD0B-D4B1A1E8EB7F}" type="presParOf" srcId="{EF5C378A-470E-4872-A6AE-AC2386520575}" destId="{F5917B00-98DF-44C5-865A-5F476E4D4A3C}" srcOrd="3" destOrd="0" presId="urn:microsoft.com/office/officeart/2008/layout/AlternatingHexagons"/>
    <dgm:cxn modelId="{6DC4CAAD-451F-4038-94BF-FB86B6AA832E}" type="presParOf" srcId="{EF5C378A-470E-4872-A6AE-AC2386520575}" destId="{3F7F0F2A-18DD-4652-8C4D-CE7286C71832}" srcOrd="4" destOrd="0" presId="urn:microsoft.com/office/officeart/2008/layout/AlternatingHexagons"/>
    <dgm:cxn modelId="{076F704B-0249-4B32-8022-FDF63FCB4DC7}" type="presParOf" srcId="{D9B48441-7972-45B9-9841-6704FBCC1727}" destId="{375B44C4-324C-4B57-83E2-A4AB2512E47F}" srcOrd="3" destOrd="0" presId="urn:microsoft.com/office/officeart/2008/layout/AlternatingHexagons"/>
    <dgm:cxn modelId="{5F188E75-B34A-482D-B165-076FD9BC8B97}" type="presParOf" srcId="{D9B48441-7972-45B9-9841-6704FBCC1727}" destId="{E2034025-CF91-40F9-8158-48A26A68EF1A}" srcOrd="4" destOrd="0" presId="urn:microsoft.com/office/officeart/2008/layout/AlternatingHexagons"/>
    <dgm:cxn modelId="{B59C1799-B389-427B-9989-71F1065C16F7}" type="presParOf" srcId="{E2034025-CF91-40F9-8158-48A26A68EF1A}" destId="{4ED1C16A-C7CC-4930-80F3-2D612C11C391}" srcOrd="0" destOrd="0" presId="urn:microsoft.com/office/officeart/2008/layout/AlternatingHexagons"/>
    <dgm:cxn modelId="{E83B811A-0297-4874-B095-44F2CFE7F475}" type="presParOf" srcId="{E2034025-CF91-40F9-8158-48A26A68EF1A}" destId="{CEB99B22-71F0-457C-93D9-BBE57E70C26F}" srcOrd="1" destOrd="0" presId="urn:microsoft.com/office/officeart/2008/layout/AlternatingHexagons"/>
    <dgm:cxn modelId="{2EBFAE42-4889-4334-A4B8-A45D0056FE96}" type="presParOf" srcId="{E2034025-CF91-40F9-8158-48A26A68EF1A}" destId="{B450D381-2597-40C5-8B64-4508E917956F}" srcOrd="2" destOrd="0" presId="urn:microsoft.com/office/officeart/2008/layout/AlternatingHexagons"/>
    <dgm:cxn modelId="{A0B5D8D2-24B8-4855-AF28-1A7A52806A39}" type="presParOf" srcId="{E2034025-CF91-40F9-8158-48A26A68EF1A}" destId="{92A8A3E8-59CF-4580-89DF-B6EB9C2AB6D3}" srcOrd="3" destOrd="0" presId="urn:microsoft.com/office/officeart/2008/layout/AlternatingHexagons"/>
    <dgm:cxn modelId="{353A104E-8944-4803-84F3-BBC438D5AD0C}" type="presParOf" srcId="{E2034025-CF91-40F9-8158-48A26A68EF1A}" destId="{9F7716DC-F47F-4D94-B9FA-753550EB2D0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F07FE31-C8ED-459C-9089-A54BEC739ECC}" type="doc">
      <dgm:prSet loTypeId="urn:microsoft.com/office/officeart/2008/layout/AlternatingHexagons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B36F032-EC25-4924-8075-73CC13DE7A2D}">
      <dgm:prSet phldrT="[Texto]" custT="1"/>
      <dgm:spPr/>
      <dgm:t>
        <a:bodyPr/>
        <a:lstStyle/>
        <a:p>
          <a:r>
            <a:rPr lang="es-ES" sz="1800" dirty="0"/>
            <a:t>Los provenientes de premios de loterías o sorteos</a:t>
          </a:r>
          <a:endParaRPr lang="es-EC" sz="1800" dirty="0"/>
        </a:p>
      </dgm:t>
    </dgm:pt>
    <dgm:pt modelId="{00E699E8-E553-4D81-9450-B25B54F8EB7F}" type="parTrans" cxnId="{6CBDA4B6-C658-4F8B-B207-E07B99E951BD}">
      <dgm:prSet/>
      <dgm:spPr/>
      <dgm:t>
        <a:bodyPr/>
        <a:lstStyle/>
        <a:p>
          <a:endParaRPr lang="es-EC"/>
        </a:p>
      </dgm:t>
    </dgm:pt>
    <dgm:pt modelId="{9E422D2E-FAA8-4D98-83EE-E0D4B2E826C2}" type="sibTrans" cxnId="{6CBDA4B6-C658-4F8B-B207-E07B99E951BD}">
      <dgm:prSet/>
      <dgm:spPr/>
      <dgm:t>
        <a:bodyPr/>
        <a:lstStyle/>
        <a:p>
          <a:r>
            <a:rPr lang="es-ES" dirty="0"/>
            <a:t>Los intereses percibidos por personas naturales por sus depósitos de ahorro a la vista.</a:t>
          </a:r>
          <a:endParaRPr lang="es-EC" dirty="0"/>
        </a:p>
      </dgm:t>
    </dgm:pt>
    <dgm:pt modelId="{82426EFD-61DD-491D-A1B2-92B79508EA31}">
      <dgm:prSet phldrT="[Texto]" custT="1"/>
      <dgm:spPr/>
      <dgm:t>
        <a:bodyPr/>
        <a:lstStyle/>
        <a:p>
          <a:r>
            <a:rPr lang="es-ES" sz="1500" dirty="0"/>
            <a:t>Toda clase de prestaciones del IESS</a:t>
          </a:r>
        </a:p>
        <a:p>
          <a:r>
            <a:rPr lang="es-ES" sz="1500" dirty="0"/>
            <a:t>Las pensiones patronales jubilares conforme el CT; </a:t>
          </a:r>
          <a:endParaRPr lang="es-EC" sz="1500" dirty="0"/>
        </a:p>
      </dgm:t>
    </dgm:pt>
    <dgm:pt modelId="{CF3B732C-94C4-4643-A4F8-9690803F841A}" type="parTrans" cxnId="{11C15C25-B732-4C25-87E8-A406E10080AF}">
      <dgm:prSet/>
      <dgm:spPr/>
      <dgm:t>
        <a:bodyPr/>
        <a:lstStyle/>
        <a:p>
          <a:endParaRPr lang="es-EC"/>
        </a:p>
      </dgm:t>
    </dgm:pt>
    <dgm:pt modelId="{46DB1716-FC94-4B34-8F19-A3831C62D8BC}" type="sibTrans" cxnId="{11C15C25-B732-4C25-87E8-A406E10080AF}">
      <dgm:prSet/>
      <dgm:spPr/>
      <dgm:t>
        <a:bodyPr/>
        <a:lstStyle/>
        <a:p>
          <a:r>
            <a:rPr lang="es-ES" dirty="0"/>
            <a:t>Los percibidos por los institutos de educación superior estatales.</a:t>
          </a:r>
          <a:endParaRPr lang="es-EC" dirty="0"/>
        </a:p>
      </dgm:t>
    </dgm:pt>
    <dgm:pt modelId="{2186F392-1350-4A0B-A41C-43856E49F972}">
      <dgm:prSet phldrT="[Texto]" custT="1"/>
      <dgm:spPr/>
      <dgm:t>
        <a:bodyPr/>
        <a:lstStyle/>
        <a:p>
          <a:r>
            <a:rPr lang="es-ES" sz="1800" dirty="0"/>
            <a:t>Los que perciban del ISSFA y del ISSPOL; y, los pensionistas del Estado</a:t>
          </a:r>
          <a:endParaRPr lang="es-EC" sz="1800" dirty="0"/>
        </a:p>
      </dgm:t>
    </dgm:pt>
    <dgm:pt modelId="{9659F707-3819-4E77-9928-4E6499ADF492}" type="parTrans" cxnId="{EB19391A-842E-4296-860B-31B717914BEA}">
      <dgm:prSet/>
      <dgm:spPr/>
      <dgm:t>
        <a:bodyPr/>
        <a:lstStyle/>
        <a:p>
          <a:endParaRPr lang="es-EC"/>
        </a:p>
      </dgm:t>
    </dgm:pt>
    <dgm:pt modelId="{64A382B2-5B23-4978-B110-CC5CB85FBD95}" type="sibTrans" cxnId="{EB19391A-842E-4296-860B-31B717914BEA}">
      <dgm:prSet/>
      <dgm:spPr/>
      <dgm:t>
        <a:bodyPr/>
        <a:lstStyle/>
        <a:p>
          <a:endParaRPr lang="es-EC"/>
        </a:p>
      </dgm:t>
    </dgm:pt>
    <dgm:pt modelId="{86CB433D-29C0-4C82-83CB-60C84D44A922}">
      <dgm:prSet phldrT="[Texto]" custT="1"/>
      <dgm:spPr/>
      <dgm:t>
        <a:bodyPr/>
        <a:lstStyle/>
        <a:p>
          <a:r>
            <a:rPr lang="es-ES" sz="1200" dirty="0"/>
            <a:t>Los viáticos que se conceden a los funcionarios públicos; el rancho que perciben los miembros de la Fuerza Pública; los gastos de viaje, hospedaje y alimentación</a:t>
          </a:r>
          <a:endParaRPr lang="es-EC" sz="1200" dirty="0"/>
        </a:p>
      </dgm:t>
    </dgm:pt>
    <dgm:pt modelId="{608AE699-DF7E-4CB7-8BE1-8017FAE63549}" type="parTrans" cxnId="{670362AB-64B7-48ED-815F-40BC486CCBC3}">
      <dgm:prSet/>
      <dgm:spPr/>
      <dgm:t>
        <a:bodyPr/>
        <a:lstStyle/>
        <a:p>
          <a:endParaRPr lang="es-EC"/>
        </a:p>
      </dgm:t>
    </dgm:pt>
    <dgm:pt modelId="{808E97FC-554C-4054-8CD8-920C9FDA36D1}" type="sibTrans" cxnId="{670362AB-64B7-48ED-815F-40BC486CCBC3}">
      <dgm:prSet/>
      <dgm:spPr/>
      <dgm:t>
        <a:bodyPr/>
        <a:lstStyle/>
        <a:p>
          <a:r>
            <a:rPr lang="es-ES"/>
            <a:t>Las Décima Tercera y Décima Cuarta Remuneraciones</a:t>
          </a:r>
          <a:endParaRPr lang="es-EC" dirty="0"/>
        </a:p>
      </dgm:t>
    </dgm:pt>
    <dgm:pt modelId="{FDDF36B6-A8D5-4AEE-800C-6C613A30329C}">
      <dgm:prSet phldrT="[Texto]" custT="1"/>
      <dgm:spPr/>
      <dgm:t>
        <a:bodyPr/>
        <a:lstStyle/>
        <a:p>
          <a:r>
            <a:rPr lang="es-ES" sz="1800" dirty="0"/>
            <a:t>Debidamente soportados con los documentos respectivos</a:t>
          </a:r>
          <a:endParaRPr lang="es-EC" sz="1800" dirty="0"/>
        </a:p>
      </dgm:t>
    </dgm:pt>
    <dgm:pt modelId="{1D770D5B-12FB-42A4-87BB-37A92211FB39}" type="parTrans" cxnId="{8D0EC2E6-CF9F-4DF2-9B62-CA1968B14D41}">
      <dgm:prSet/>
      <dgm:spPr/>
      <dgm:t>
        <a:bodyPr/>
        <a:lstStyle/>
        <a:p>
          <a:endParaRPr lang="es-EC"/>
        </a:p>
      </dgm:t>
    </dgm:pt>
    <dgm:pt modelId="{06D6B080-6D68-4DFB-B253-932DD687DCFD}" type="sibTrans" cxnId="{8D0EC2E6-CF9F-4DF2-9B62-CA1968B14D41}">
      <dgm:prSet/>
      <dgm:spPr/>
      <dgm:t>
        <a:bodyPr/>
        <a:lstStyle/>
        <a:p>
          <a:endParaRPr lang="es-EC"/>
        </a:p>
      </dgm:t>
    </dgm:pt>
    <dgm:pt modelId="{615D9701-C997-4459-B2B8-7CF33CAA5DA6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Auspiciados por la Junta de Beneficencia de Guayaquil y por Fe y Alegría</a:t>
          </a:r>
          <a:endParaRPr lang="es-EC" sz="1600" dirty="0"/>
        </a:p>
      </dgm:t>
    </dgm:pt>
    <dgm:pt modelId="{E1E916EA-DD63-4278-B997-2EA55AA4144B}" type="sibTrans" cxnId="{7BD32B31-F866-4D5A-862E-32E58BCF02E6}">
      <dgm:prSet/>
      <dgm:spPr/>
      <dgm:t>
        <a:bodyPr/>
        <a:lstStyle/>
        <a:p>
          <a:endParaRPr lang="es-EC"/>
        </a:p>
      </dgm:t>
    </dgm:pt>
    <dgm:pt modelId="{16C9C84D-BDFF-4D36-B4D6-305B976CF9DE}" type="parTrans" cxnId="{7BD32B31-F866-4D5A-862E-32E58BCF02E6}">
      <dgm:prSet/>
      <dgm:spPr/>
      <dgm:t>
        <a:bodyPr/>
        <a:lstStyle/>
        <a:p>
          <a:endParaRPr lang="es-EC"/>
        </a:p>
      </dgm:t>
    </dgm:pt>
    <dgm:pt modelId="{D9B48441-7972-45B9-9841-6704FBCC1727}" type="pres">
      <dgm:prSet presAssocID="{CF07FE31-C8ED-459C-9089-A54BEC739ECC}" presName="Name0" presStyleCnt="0">
        <dgm:presLayoutVars>
          <dgm:chMax/>
          <dgm:chPref/>
          <dgm:dir/>
          <dgm:animLvl val="lvl"/>
        </dgm:presLayoutVars>
      </dgm:prSet>
      <dgm:spPr/>
    </dgm:pt>
    <dgm:pt modelId="{8F4149F6-594B-4AED-B964-DCB34538AB0C}" type="pres">
      <dgm:prSet presAssocID="{4B36F032-EC25-4924-8075-73CC13DE7A2D}" presName="composite" presStyleCnt="0"/>
      <dgm:spPr/>
    </dgm:pt>
    <dgm:pt modelId="{A6905E52-D156-4B0E-A05E-C6425306B8CB}" type="pres">
      <dgm:prSet presAssocID="{4B36F032-EC25-4924-8075-73CC13DE7A2D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91B44BF7-23D0-4B83-BA00-44493386E257}" type="pres">
      <dgm:prSet presAssocID="{4B36F032-EC25-4924-8075-73CC13DE7A2D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C168CD76-BE7D-4AD6-B458-28F8FDCA6409}" type="pres">
      <dgm:prSet presAssocID="{4B36F032-EC25-4924-8075-73CC13DE7A2D}" presName="BalanceSpacing" presStyleCnt="0"/>
      <dgm:spPr/>
    </dgm:pt>
    <dgm:pt modelId="{A694D895-DC9D-4B2F-88EB-082671CB7526}" type="pres">
      <dgm:prSet presAssocID="{4B36F032-EC25-4924-8075-73CC13DE7A2D}" presName="BalanceSpacing1" presStyleCnt="0"/>
      <dgm:spPr/>
    </dgm:pt>
    <dgm:pt modelId="{7182CAF7-4F75-4F8A-A534-789633B888F6}" type="pres">
      <dgm:prSet presAssocID="{9E422D2E-FAA8-4D98-83EE-E0D4B2E826C2}" presName="Accent1Text" presStyleLbl="node1" presStyleIdx="1" presStyleCnt="6"/>
      <dgm:spPr/>
    </dgm:pt>
    <dgm:pt modelId="{F01E8928-847D-4F96-9827-963A99FB73F6}" type="pres">
      <dgm:prSet presAssocID="{9E422D2E-FAA8-4D98-83EE-E0D4B2E826C2}" presName="spaceBetweenRectangles" presStyleCnt="0"/>
      <dgm:spPr/>
    </dgm:pt>
    <dgm:pt modelId="{EF5C378A-470E-4872-A6AE-AC2386520575}" type="pres">
      <dgm:prSet presAssocID="{82426EFD-61DD-491D-A1B2-92B79508EA31}" presName="composite" presStyleCnt="0"/>
      <dgm:spPr/>
    </dgm:pt>
    <dgm:pt modelId="{11A9B126-5B01-4559-8BD2-53D34E4216DC}" type="pres">
      <dgm:prSet presAssocID="{82426EFD-61DD-491D-A1B2-92B79508EA31}" presName="Parent1" presStyleLbl="node1" presStyleIdx="2" presStyleCnt="6" custScaleX="102170">
        <dgm:presLayoutVars>
          <dgm:chMax val="1"/>
          <dgm:chPref val="1"/>
          <dgm:bulletEnabled val="1"/>
        </dgm:presLayoutVars>
      </dgm:prSet>
      <dgm:spPr/>
    </dgm:pt>
    <dgm:pt modelId="{3BAAA954-0D96-42FC-8D90-4957F24508DF}" type="pres">
      <dgm:prSet presAssocID="{82426EFD-61DD-491D-A1B2-92B79508EA31}" presName="Childtext1" presStyleLbl="revTx" presStyleIdx="1" presStyleCnt="3" custScaleX="64324" custLinFactNeighborX="9366" custLinFactNeighborY="0">
        <dgm:presLayoutVars>
          <dgm:chMax val="0"/>
          <dgm:chPref val="0"/>
          <dgm:bulletEnabled val="1"/>
        </dgm:presLayoutVars>
      </dgm:prSet>
      <dgm:spPr/>
    </dgm:pt>
    <dgm:pt modelId="{23A95362-75BE-4564-9A21-3E2C238E63B6}" type="pres">
      <dgm:prSet presAssocID="{82426EFD-61DD-491D-A1B2-92B79508EA31}" presName="BalanceSpacing" presStyleCnt="0"/>
      <dgm:spPr/>
    </dgm:pt>
    <dgm:pt modelId="{F5917B00-98DF-44C5-865A-5F476E4D4A3C}" type="pres">
      <dgm:prSet presAssocID="{82426EFD-61DD-491D-A1B2-92B79508EA31}" presName="BalanceSpacing1" presStyleCnt="0"/>
      <dgm:spPr/>
    </dgm:pt>
    <dgm:pt modelId="{3F7F0F2A-18DD-4652-8C4D-CE7286C71832}" type="pres">
      <dgm:prSet presAssocID="{46DB1716-FC94-4B34-8F19-A3831C62D8BC}" presName="Accent1Text" presStyleLbl="node1" presStyleIdx="3" presStyleCnt="6"/>
      <dgm:spPr/>
    </dgm:pt>
    <dgm:pt modelId="{375B44C4-324C-4B57-83E2-A4AB2512E47F}" type="pres">
      <dgm:prSet presAssocID="{46DB1716-FC94-4B34-8F19-A3831C62D8BC}" presName="spaceBetweenRectangles" presStyleCnt="0"/>
      <dgm:spPr/>
    </dgm:pt>
    <dgm:pt modelId="{E2034025-CF91-40F9-8158-48A26A68EF1A}" type="pres">
      <dgm:prSet presAssocID="{86CB433D-29C0-4C82-83CB-60C84D44A922}" presName="composite" presStyleCnt="0"/>
      <dgm:spPr/>
    </dgm:pt>
    <dgm:pt modelId="{4ED1C16A-C7CC-4930-80F3-2D612C11C391}" type="pres">
      <dgm:prSet presAssocID="{86CB433D-29C0-4C82-83CB-60C84D44A922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CEB99B22-71F0-457C-93D9-BBE57E70C26F}" type="pres">
      <dgm:prSet presAssocID="{86CB433D-29C0-4C82-83CB-60C84D44A922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B450D381-2597-40C5-8B64-4508E917956F}" type="pres">
      <dgm:prSet presAssocID="{86CB433D-29C0-4C82-83CB-60C84D44A922}" presName="BalanceSpacing" presStyleCnt="0"/>
      <dgm:spPr/>
    </dgm:pt>
    <dgm:pt modelId="{92A8A3E8-59CF-4580-89DF-B6EB9C2AB6D3}" type="pres">
      <dgm:prSet presAssocID="{86CB433D-29C0-4C82-83CB-60C84D44A922}" presName="BalanceSpacing1" presStyleCnt="0"/>
      <dgm:spPr/>
    </dgm:pt>
    <dgm:pt modelId="{9F7716DC-F47F-4D94-B9FA-753550EB2D06}" type="pres">
      <dgm:prSet presAssocID="{808E97FC-554C-4054-8CD8-920C9FDA36D1}" presName="Accent1Text" presStyleLbl="node1" presStyleIdx="5" presStyleCnt="6"/>
      <dgm:spPr/>
    </dgm:pt>
  </dgm:ptLst>
  <dgm:cxnLst>
    <dgm:cxn modelId="{45B1DE14-6CC8-4B5C-B994-258EB4713E0A}" type="presOf" srcId="{46DB1716-FC94-4B34-8F19-A3831C62D8BC}" destId="{3F7F0F2A-18DD-4652-8C4D-CE7286C71832}" srcOrd="0" destOrd="0" presId="urn:microsoft.com/office/officeart/2008/layout/AlternatingHexagons"/>
    <dgm:cxn modelId="{EB19391A-842E-4296-860B-31B717914BEA}" srcId="{82426EFD-61DD-491D-A1B2-92B79508EA31}" destId="{2186F392-1350-4A0B-A41C-43856E49F972}" srcOrd="0" destOrd="0" parTransId="{9659F707-3819-4E77-9928-4E6499ADF492}" sibTransId="{64A382B2-5B23-4978-B110-CC5CB85FBD95}"/>
    <dgm:cxn modelId="{11C15C25-B732-4C25-87E8-A406E10080AF}" srcId="{CF07FE31-C8ED-459C-9089-A54BEC739ECC}" destId="{82426EFD-61DD-491D-A1B2-92B79508EA31}" srcOrd="1" destOrd="0" parTransId="{CF3B732C-94C4-4643-A4F8-9690803F841A}" sibTransId="{46DB1716-FC94-4B34-8F19-A3831C62D8BC}"/>
    <dgm:cxn modelId="{7BD32B31-F866-4D5A-862E-32E58BCF02E6}" srcId="{4B36F032-EC25-4924-8075-73CC13DE7A2D}" destId="{615D9701-C997-4459-B2B8-7CF33CAA5DA6}" srcOrd="0" destOrd="0" parTransId="{16C9C84D-BDFF-4D36-B4D6-305B976CF9DE}" sibTransId="{E1E916EA-DD63-4278-B997-2EA55AA4144B}"/>
    <dgm:cxn modelId="{AA754631-1ED4-46A7-A251-5E7A6944122D}" type="presOf" srcId="{CF07FE31-C8ED-459C-9089-A54BEC739ECC}" destId="{D9B48441-7972-45B9-9841-6704FBCC1727}" srcOrd="0" destOrd="0" presId="urn:microsoft.com/office/officeart/2008/layout/AlternatingHexagons"/>
    <dgm:cxn modelId="{78822C37-AB34-4EDE-98A3-0107F4B1A8D5}" type="presOf" srcId="{FDDF36B6-A8D5-4AEE-800C-6C613A30329C}" destId="{CEB99B22-71F0-457C-93D9-BBE57E70C26F}" srcOrd="0" destOrd="0" presId="urn:microsoft.com/office/officeart/2008/layout/AlternatingHexagons"/>
    <dgm:cxn modelId="{55CF7041-8318-418E-B587-78A034CABCA9}" type="presOf" srcId="{615D9701-C997-4459-B2B8-7CF33CAA5DA6}" destId="{91B44BF7-23D0-4B83-BA00-44493386E257}" srcOrd="0" destOrd="0" presId="urn:microsoft.com/office/officeart/2008/layout/AlternatingHexagons"/>
    <dgm:cxn modelId="{36B48848-0F8A-486E-A0DE-AB9366B45834}" type="presOf" srcId="{2186F392-1350-4A0B-A41C-43856E49F972}" destId="{3BAAA954-0D96-42FC-8D90-4957F24508DF}" srcOrd="0" destOrd="0" presId="urn:microsoft.com/office/officeart/2008/layout/AlternatingHexagons"/>
    <dgm:cxn modelId="{0D2D3B76-6DC2-4E39-BF9C-DC8AC57343C5}" type="presOf" srcId="{86CB433D-29C0-4C82-83CB-60C84D44A922}" destId="{4ED1C16A-C7CC-4930-80F3-2D612C11C391}" srcOrd="0" destOrd="0" presId="urn:microsoft.com/office/officeart/2008/layout/AlternatingHexagons"/>
    <dgm:cxn modelId="{60B8B076-4DD7-4EAA-AAAA-7E48004D0083}" type="presOf" srcId="{4B36F032-EC25-4924-8075-73CC13DE7A2D}" destId="{A6905E52-D156-4B0E-A05E-C6425306B8CB}" srcOrd="0" destOrd="0" presId="urn:microsoft.com/office/officeart/2008/layout/AlternatingHexagons"/>
    <dgm:cxn modelId="{670362AB-64B7-48ED-815F-40BC486CCBC3}" srcId="{CF07FE31-C8ED-459C-9089-A54BEC739ECC}" destId="{86CB433D-29C0-4C82-83CB-60C84D44A922}" srcOrd="2" destOrd="0" parTransId="{608AE699-DF7E-4CB7-8BE1-8017FAE63549}" sibTransId="{808E97FC-554C-4054-8CD8-920C9FDA36D1}"/>
    <dgm:cxn modelId="{6CBDA4B6-C658-4F8B-B207-E07B99E951BD}" srcId="{CF07FE31-C8ED-459C-9089-A54BEC739ECC}" destId="{4B36F032-EC25-4924-8075-73CC13DE7A2D}" srcOrd="0" destOrd="0" parTransId="{00E699E8-E553-4D81-9450-B25B54F8EB7F}" sibTransId="{9E422D2E-FAA8-4D98-83EE-E0D4B2E826C2}"/>
    <dgm:cxn modelId="{86A14CC1-5F47-4622-BBC4-57182B86F529}" type="presOf" srcId="{808E97FC-554C-4054-8CD8-920C9FDA36D1}" destId="{9F7716DC-F47F-4D94-B9FA-753550EB2D06}" srcOrd="0" destOrd="0" presId="urn:microsoft.com/office/officeart/2008/layout/AlternatingHexagons"/>
    <dgm:cxn modelId="{64E8F1D4-1C03-4096-9B4F-E0A02ACCE6F4}" type="presOf" srcId="{82426EFD-61DD-491D-A1B2-92B79508EA31}" destId="{11A9B126-5B01-4559-8BD2-53D34E4216DC}" srcOrd="0" destOrd="0" presId="urn:microsoft.com/office/officeart/2008/layout/AlternatingHexagons"/>
    <dgm:cxn modelId="{8D0EC2E6-CF9F-4DF2-9B62-CA1968B14D41}" srcId="{86CB433D-29C0-4C82-83CB-60C84D44A922}" destId="{FDDF36B6-A8D5-4AEE-800C-6C613A30329C}" srcOrd="0" destOrd="0" parTransId="{1D770D5B-12FB-42A4-87BB-37A92211FB39}" sibTransId="{06D6B080-6D68-4DFB-B253-932DD687DCFD}"/>
    <dgm:cxn modelId="{807837FF-CE76-485E-A53F-5FE5E902E695}" type="presOf" srcId="{9E422D2E-FAA8-4D98-83EE-E0D4B2E826C2}" destId="{7182CAF7-4F75-4F8A-A534-789633B888F6}" srcOrd="0" destOrd="0" presId="urn:microsoft.com/office/officeart/2008/layout/AlternatingHexagons"/>
    <dgm:cxn modelId="{FB0CA90F-AEB0-4FFB-B77E-722D6AD65221}" type="presParOf" srcId="{D9B48441-7972-45B9-9841-6704FBCC1727}" destId="{8F4149F6-594B-4AED-B964-DCB34538AB0C}" srcOrd="0" destOrd="0" presId="urn:microsoft.com/office/officeart/2008/layout/AlternatingHexagons"/>
    <dgm:cxn modelId="{E35170E1-9BAC-4004-BF2A-4D4468C93ECC}" type="presParOf" srcId="{8F4149F6-594B-4AED-B964-DCB34538AB0C}" destId="{A6905E52-D156-4B0E-A05E-C6425306B8CB}" srcOrd="0" destOrd="0" presId="urn:microsoft.com/office/officeart/2008/layout/AlternatingHexagons"/>
    <dgm:cxn modelId="{3E0510FC-8B44-4949-AD4F-2A8D1A443570}" type="presParOf" srcId="{8F4149F6-594B-4AED-B964-DCB34538AB0C}" destId="{91B44BF7-23D0-4B83-BA00-44493386E257}" srcOrd="1" destOrd="0" presId="urn:microsoft.com/office/officeart/2008/layout/AlternatingHexagons"/>
    <dgm:cxn modelId="{45104B4B-70FB-4752-B538-DB1FBC0625B7}" type="presParOf" srcId="{8F4149F6-594B-4AED-B964-DCB34538AB0C}" destId="{C168CD76-BE7D-4AD6-B458-28F8FDCA6409}" srcOrd="2" destOrd="0" presId="urn:microsoft.com/office/officeart/2008/layout/AlternatingHexagons"/>
    <dgm:cxn modelId="{92AF9B9E-E95E-4E26-AFC0-6EEC9BDCF344}" type="presParOf" srcId="{8F4149F6-594B-4AED-B964-DCB34538AB0C}" destId="{A694D895-DC9D-4B2F-88EB-082671CB7526}" srcOrd="3" destOrd="0" presId="urn:microsoft.com/office/officeart/2008/layout/AlternatingHexagons"/>
    <dgm:cxn modelId="{E4034B60-A4B4-4F86-92A5-7492C21D8761}" type="presParOf" srcId="{8F4149F6-594B-4AED-B964-DCB34538AB0C}" destId="{7182CAF7-4F75-4F8A-A534-789633B888F6}" srcOrd="4" destOrd="0" presId="urn:microsoft.com/office/officeart/2008/layout/AlternatingHexagons"/>
    <dgm:cxn modelId="{ABA97F84-950E-4ADB-9CC2-828B7E461A70}" type="presParOf" srcId="{D9B48441-7972-45B9-9841-6704FBCC1727}" destId="{F01E8928-847D-4F96-9827-963A99FB73F6}" srcOrd="1" destOrd="0" presId="urn:microsoft.com/office/officeart/2008/layout/AlternatingHexagons"/>
    <dgm:cxn modelId="{92406206-A46E-4CB5-A89D-86C651C3C819}" type="presParOf" srcId="{D9B48441-7972-45B9-9841-6704FBCC1727}" destId="{EF5C378A-470E-4872-A6AE-AC2386520575}" srcOrd="2" destOrd="0" presId="urn:microsoft.com/office/officeart/2008/layout/AlternatingHexagons"/>
    <dgm:cxn modelId="{6D5766C6-0826-45CF-AE73-867B5601A71F}" type="presParOf" srcId="{EF5C378A-470E-4872-A6AE-AC2386520575}" destId="{11A9B126-5B01-4559-8BD2-53D34E4216DC}" srcOrd="0" destOrd="0" presId="urn:microsoft.com/office/officeart/2008/layout/AlternatingHexagons"/>
    <dgm:cxn modelId="{319B4CC2-CF58-4E8B-9011-9410E9405D2D}" type="presParOf" srcId="{EF5C378A-470E-4872-A6AE-AC2386520575}" destId="{3BAAA954-0D96-42FC-8D90-4957F24508DF}" srcOrd="1" destOrd="0" presId="urn:microsoft.com/office/officeart/2008/layout/AlternatingHexagons"/>
    <dgm:cxn modelId="{AE28D26B-DDB5-4317-93A2-883C8A7336E7}" type="presParOf" srcId="{EF5C378A-470E-4872-A6AE-AC2386520575}" destId="{23A95362-75BE-4564-9A21-3E2C238E63B6}" srcOrd="2" destOrd="0" presId="urn:microsoft.com/office/officeart/2008/layout/AlternatingHexagons"/>
    <dgm:cxn modelId="{FE0198CD-A520-4ABD-BD0B-D4B1A1E8EB7F}" type="presParOf" srcId="{EF5C378A-470E-4872-A6AE-AC2386520575}" destId="{F5917B00-98DF-44C5-865A-5F476E4D4A3C}" srcOrd="3" destOrd="0" presId="urn:microsoft.com/office/officeart/2008/layout/AlternatingHexagons"/>
    <dgm:cxn modelId="{6DC4CAAD-451F-4038-94BF-FB86B6AA832E}" type="presParOf" srcId="{EF5C378A-470E-4872-A6AE-AC2386520575}" destId="{3F7F0F2A-18DD-4652-8C4D-CE7286C71832}" srcOrd="4" destOrd="0" presId="urn:microsoft.com/office/officeart/2008/layout/AlternatingHexagons"/>
    <dgm:cxn modelId="{076F704B-0249-4B32-8022-FDF63FCB4DC7}" type="presParOf" srcId="{D9B48441-7972-45B9-9841-6704FBCC1727}" destId="{375B44C4-324C-4B57-83E2-A4AB2512E47F}" srcOrd="3" destOrd="0" presId="urn:microsoft.com/office/officeart/2008/layout/AlternatingHexagons"/>
    <dgm:cxn modelId="{5F188E75-B34A-482D-B165-076FD9BC8B97}" type="presParOf" srcId="{D9B48441-7972-45B9-9841-6704FBCC1727}" destId="{E2034025-CF91-40F9-8158-48A26A68EF1A}" srcOrd="4" destOrd="0" presId="urn:microsoft.com/office/officeart/2008/layout/AlternatingHexagons"/>
    <dgm:cxn modelId="{B59C1799-B389-427B-9989-71F1065C16F7}" type="presParOf" srcId="{E2034025-CF91-40F9-8158-48A26A68EF1A}" destId="{4ED1C16A-C7CC-4930-80F3-2D612C11C391}" srcOrd="0" destOrd="0" presId="urn:microsoft.com/office/officeart/2008/layout/AlternatingHexagons"/>
    <dgm:cxn modelId="{E83B811A-0297-4874-B095-44F2CFE7F475}" type="presParOf" srcId="{E2034025-CF91-40F9-8158-48A26A68EF1A}" destId="{CEB99B22-71F0-457C-93D9-BBE57E70C26F}" srcOrd="1" destOrd="0" presId="urn:microsoft.com/office/officeart/2008/layout/AlternatingHexagons"/>
    <dgm:cxn modelId="{2EBFAE42-4889-4334-A4B8-A45D0056FE96}" type="presParOf" srcId="{E2034025-CF91-40F9-8158-48A26A68EF1A}" destId="{B450D381-2597-40C5-8B64-4508E917956F}" srcOrd="2" destOrd="0" presId="urn:microsoft.com/office/officeart/2008/layout/AlternatingHexagons"/>
    <dgm:cxn modelId="{A0B5D8D2-24B8-4855-AF28-1A7A52806A39}" type="presParOf" srcId="{E2034025-CF91-40F9-8158-48A26A68EF1A}" destId="{92A8A3E8-59CF-4580-89DF-B6EB9C2AB6D3}" srcOrd="3" destOrd="0" presId="urn:microsoft.com/office/officeart/2008/layout/AlternatingHexagons"/>
    <dgm:cxn modelId="{353A104E-8944-4803-84F3-BBC438D5AD0C}" type="presParOf" srcId="{E2034025-CF91-40F9-8158-48A26A68EF1A}" destId="{9F7716DC-F47F-4D94-B9FA-753550EB2D0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F07FE31-C8ED-459C-9089-A54BEC739ECC}" type="doc">
      <dgm:prSet loTypeId="urn:microsoft.com/office/officeart/2008/layout/AlternatingHexagons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B36F032-EC25-4924-8075-73CC13DE7A2D}">
      <dgm:prSet phldrT="[Texto]" custT="1"/>
      <dgm:spPr/>
      <dgm:t>
        <a:bodyPr/>
        <a:lstStyle/>
        <a:p>
          <a:r>
            <a:rPr lang="es-ES" sz="1700" dirty="0"/>
            <a:t>Las asignaciones o estipendios  por concepto de becas para  financiamiento de estudios</a:t>
          </a:r>
          <a:endParaRPr lang="es-EC" sz="1700" dirty="0"/>
        </a:p>
      </dgm:t>
    </dgm:pt>
    <dgm:pt modelId="{00E699E8-E553-4D81-9450-B25B54F8EB7F}" type="parTrans" cxnId="{6CBDA4B6-C658-4F8B-B207-E07B99E951BD}">
      <dgm:prSet/>
      <dgm:spPr/>
      <dgm:t>
        <a:bodyPr/>
        <a:lstStyle/>
        <a:p>
          <a:endParaRPr lang="es-EC"/>
        </a:p>
      </dgm:t>
    </dgm:pt>
    <dgm:pt modelId="{9E422D2E-FAA8-4D98-83EE-E0D4B2E826C2}" type="sibTrans" cxnId="{6CBDA4B6-C658-4F8B-B207-E07B99E951BD}">
      <dgm:prSet/>
      <dgm:spPr>
        <a:noFill/>
      </dgm:spPr>
      <dgm:t>
        <a:bodyPr/>
        <a:lstStyle/>
        <a:p>
          <a:endParaRPr lang="es-EC" dirty="0"/>
        </a:p>
      </dgm:t>
    </dgm:pt>
    <dgm:pt modelId="{82426EFD-61DD-491D-A1B2-92B79508EA31}">
      <dgm:prSet phldrT="[Texto]" custT="1"/>
      <dgm:spPr/>
      <dgm:t>
        <a:bodyPr/>
        <a:lstStyle/>
        <a:p>
          <a:r>
            <a:rPr lang="es-ES" sz="1500" dirty="0"/>
            <a:t>Bonificación de desahucio e indemnización por despido intempestivo</a:t>
          </a:r>
          <a:endParaRPr lang="es-EC" sz="1500" dirty="0"/>
        </a:p>
      </dgm:t>
    </dgm:pt>
    <dgm:pt modelId="{CF3B732C-94C4-4643-A4F8-9690803F841A}" type="parTrans" cxnId="{11C15C25-B732-4C25-87E8-A406E10080AF}">
      <dgm:prSet/>
      <dgm:spPr/>
      <dgm:t>
        <a:bodyPr/>
        <a:lstStyle/>
        <a:p>
          <a:endParaRPr lang="es-EC"/>
        </a:p>
      </dgm:t>
    </dgm:pt>
    <dgm:pt modelId="{46DB1716-FC94-4B34-8F19-A3831C62D8BC}" type="sibTrans" cxnId="{11C15C25-B732-4C25-87E8-A406E10080AF}">
      <dgm:prSet/>
      <dgm:spPr/>
      <dgm:t>
        <a:bodyPr/>
        <a:lstStyle/>
        <a:p>
          <a:r>
            <a:rPr lang="es-ES" dirty="0"/>
            <a:t>Inversiones no monetarias efectuadas por sociedades que tengan suscritos con el Estado contratos de prestación de servicios para la exploración y explotación de hidrocarburos</a:t>
          </a:r>
          <a:endParaRPr lang="es-EC" dirty="0"/>
        </a:p>
      </dgm:t>
    </dgm:pt>
    <dgm:pt modelId="{2186F392-1350-4A0B-A41C-43856E49F972}">
      <dgm:prSet phldrT="[Texto]" custT="1"/>
      <dgm:spPr/>
      <dgm:t>
        <a:bodyPr/>
        <a:lstStyle/>
        <a:p>
          <a:r>
            <a:rPr lang="es-ES" sz="1800" dirty="0"/>
            <a:t>En la parte de no exceda a la norma laboral</a:t>
          </a:r>
          <a:endParaRPr lang="es-EC" sz="1800" dirty="0"/>
        </a:p>
      </dgm:t>
    </dgm:pt>
    <dgm:pt modelId="{9659F707-3819-4E77-9928-4E6499ADF492}" type="parTrans" cxnId="{EB19391A-842E-4296-860B-31B717914BEA}">
      <dgm:prSet/>
      <dgm:spPr/>
      <dgm:t>
        <a:bodyPr/>
        <a:lstStyle/>
        <a:p>
          <a:endParaRPr lang="es-EC"/>
        </a:p>
      </dgm:t>
    </dgm:pt>
    <dgm:pt modelId="{64A382B2-5B23-4978-B110-CC5CB85FBD95}" type="sibTrans" cxnId="{EB19391A-842E-4296-860B-31B717914BEA}">
      <dgm:prSet/>
      <dgm:spPr/>
      <dgm:t>
        <a:bodyPr/>
        <a:lstStyle/>
        <a:p>
          <a:endParaRPr lang="es-EC"/>
        </a:p>
      </dgm:t>
    </dgm:pt>
    <dgm:pt modelId="{86CB433D-29C0-4C82-83CB-60C84D44A922}">
      <dgm:prSet phldrT="[Texto]" custT="1"/>
      <dgm:spPr/>
      <dgm:t>
        <a:bodyPr/>
        <a:lstStyle/>
        <a:p>
          <a:r>
            <a:rPr lang="es-ES" sz="1800" dirty="0"/>
            <a:t>Tercera edad, discapacitados y sus sustitutos</a:t>
          </a:r>
          <a:endParaRPr lang="es-EC" sz="1800" dirty="0"/>
        </a:p>
      </dgm:t>
    </dgm:pt>
    <dgm:pt modelId="{608AE699-DF7E-4CB7-8BE1-8017FAE63549}" type="parTrans" cxnId="{670362AB-64B7-48ED-815F-40BC486CCBC3}">
      <dgm:prSet/>
      <dgm:spPr/>
      <dgm:t>
        <a:bodyPr/>
        <a:lstStyle/>
        <a:p>
          <a:endParaRPr lang="es-EC"/>
        </a:p>
      </dgm:t>
    </dgm:pt>
    <dgm:pt modelId="{808E97FC-554C-4054-8CD8-920C9FDA36D1}" type="sibTrans" cxnId="{670362AB-64B7-48ED-815F-40BC486CCBC3}">
      <dgm:prSet/>
      <dgm:spPr/>
      <dgm:t>
        <a:bodyPr/>
        <a:lstStyle/>
        <a:p>
          <a:r>
            <a:rPr lang="es-ES" dirty="0"/>
            <a:t>Enajenación ocasional de inmuebles de personas jurídicas o naturales</a:t>
          </a:r>
        </a:p>
        <a:p>
          <a:r>
            <a:rPr lang="es-EC" dirty="0"/>
            <a:t>2 al año</a:t>
          </a:r>
        </a:p>
      </dgm:t>
    </dgm:pt>
    <dgm:pt modelId="{FDDF36B6-A8D5-4AEE-800C-6C613A30329C}">
      <dgm:prSet phldrT="[Texto]" custT="1"/>
      <dgm:spPr/>
      <dgm:t>
        <a:bodyPr/>
        <a:lstStyle/>
        <a:p>
          <a:r>
            <a:rPr lang="es-ES" sz="1800" dirty="0"/>
            <a:t>Tercera Edad 1 FB</a:t>
          </a:r>
        </a:p>
        <a:p>
          <a:r>
            <a:rPr lang="es-ES" sz="1800" dirty="0"/>
            <a:t>Discapacitados 2 FB *</a:t>
          </a:r>
        </a:p>
        <a:p>
          <a:r>
            <a:rPr lang="es-ES" sz="1800" dirty="0"/>
            <a:t>Sustitutos 2 FB*</a:t>
          </a:r>
        </a:p>
        <a:p>
          <a:endParaRPr lang="es-EC" sz="1800" dirty="0"/>
        </a:p>
      </dgm:t>
    </dgm:pt>
    <dgm:pt modelId="{1D770D5B-12FB-42A4-87BB-37A92211FB39}" type="parTrans" cxnId="{8D0EC2E6-CF9F-4DF2-9B62-CA1968B14D41}">
      <dgm:prSet/>
      <dgm:spPr/>
      <dgm:t>
        <a:bodyPr/>
        <a:lstStyle/>
        <a:p>
          <a:endParaRPr lang="es-EC"/>
        </a:p>
      </dgm:t>
    </dgm:pt>
    <dgm:pt modelId="{06D6B080-6D68-4DFB-B253-932DD687DCFD}" type="sibTrans" cxnId="{8D0EC2E6-CF9F-4DF2-9B62-CA1968B14D41}">
      <dgm:prSet/>
      <dgm:spPr/>
      <dgm:t>
        <a:bodyPr/>
        <a:lstStyle/>
        <a:p>
          <a:endParaRPr lang="es-EC"/>
        </a:p>
      </dgm:t>
    </dgm:pt>
    <dgm:pt modelId="{615D9701-C997-4459-B2B8-7CF33CAA5DA6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Compañías relacionadas</a:t>
          </a:r>
        </a:p>
        <a:p>
          <a:pPr>
            <a:buFont typeface="Arial" panose="020B0604020202020204" pitchFamily="34" charset="0"/>
            <a:buChar char="•"/>
          </a:pPr>
          <a:r>
            <a:rPr lang="es-ES" sz="1600" dirty="0"/>
            <a:t>No Deducibles</a:t>
          </a:r>
        </a:p>
        <a:p>
          <a:pPr>
            <a:buFont typeface="Arial" panose="020B0604020202020204" pitchFamily="34" charset="0"/>
            <a:buChar char="•"/>
          </a:pPr>
          <a:r>
            <a:rPr lang="es-ES" sz="1600" dirty="0"/>
            <a:t>Costo Banco Central</a:t>
          </a:r>
          <a:endParaRPr lang="es-EC" sz="1600" dirty="0"/>
        </a:p>
      </dgm:t>
    </dgm:pt>
    <dgm:pt modelId="{E1E916EA-DD63-4278-B997-2EA55AA4144B}" type="sibTrans" cxnId="{7BD32B31-F866-4D5A-862E-32E58BCF02E6}">
      <dgm:prSet/>
      <dgm:spPr/>
      <dgm:t>
        <a:bodyPr/>
        <a:lstStyle/>
        <a:p>
          <a:endParaRPr lang="es-EC"/>
        </a:p>
      </dgm:t>
    </dgm:pt>
    <dgm:pt modelId="{16C9C84D-BDFF-4D36-B4D6-305B976CF9DE}" type="parTrans" cxnId="{7BD32B31-F866-4D5A-862E-32E58BCF02E6}">
      <dgm:prSet/>
      <dgm:spPr/>
      <dgm:t>
        <a:bodyPr/>
        <a:lstStyle/>
        <a:p>
          <a:endParaRPr lang="es-EC"/>
        </a:p>
      </dgm:t>
    </dgm:pt>
    <dgm:pt modelId="{D9B48441-7972-45B9-9841-6704FBCC1727}" type="pres">
      <dgm:prSet presAssocID="{CF07FE31-C8ED-459C-9089-A54BEC739ECC}" presName="Name0" presStyleCnt="0">
        <dgm:presLayoutVars>
          <dgm:chMax/>
          <dgm:chPref/>
          <dgm:dir/>
          <dgm:animLvl val="lvl"/>
        </dgm:presLayoutVars>
      </dgm:prSet>
      <dgm:spPr/>
    </dgm:pt>
    <dgm:pt modelId="{8F4149F6-594B-4AED-B964-DCB34538AB0C}" type="pres">
      <dgm:prSet presAssocID="{4B36F032-EC25-4924-8075-73CC13DE7A2D}" presName="composite" presStyleCnt="0"/>
      <dgm:spPr/>
    </dgm:pt>
    <dgm:pt modelId="{A6905E52-D156-4B0E-A05E-C6425306B8CB}" type="pres">
      <dgm:prSet presAssocID="{4B36F032-EC25-4924-8075-73CC13DE7A2D}" presName="Parent1" presStyleLbl="node1" presStyleIdx="0" presStyleCnt="6" custScaleX="104209">
        <dgm:presLayoutVars>
          <dgm:chMax val="1"/>
          <dgm:chPref val="1"/>
          <dgm:bulletEnabled val="1"/>
        </dgm:presLayoutVars>
      </dgm:prSet>
      <dgm:spPr/>
    </dgm:pt>
    <dgm:pt modelId="{91B44BF7-23D0-4B83-BA00-44493386E257}" type="pres">
      <dgm:prSet presAssocID="{4B36F032-EC25-4924-8075-73CC13DE7A2D}" presName="Childtext1" presStyleLbl="revTx" presStyleIdx="0" presStyleCnt="3" custLinFactY="41467" custLinFactNeighborX="40897" custLinFactNeighborY="100000">
        <dgm:presLayoutVars>
          <dgm:chMax val="0"/>
          <dgm:chPref val="0"/>
          <dgm:bulletEnabled val="1"/>
        </dgm:presLayoutVars>
      </dgm:prSet>
      <dgm:spPr/>
    </dgm:pt>
    <dgm:pt modelId="{C168CD76-BE7D-4AD6-B458-28F8FDCA6409}" type="pres">
      <dgm:prSet presAssocID="{4B36F032-EC25-4924-8075-73CC13DE7A2D}" presName="BalanceSpacing" presStyleCnt="0"/>
      <dgm:spPr/>
    </dgm:pt>
    <dgm:pt modelId="{A694D895-DC9D-4B2F-88EB-082671CB7526}" type="pres">
      <dgm:prSet presAssocID="{4B36F032-EC25-4924-8075-73CC13DE7A2D}" presName="BalanceSpacing1" presStyleCnt="0"/>
      <dgm:spPr/>
    </dgm:pt>
    <dgm:pt modelId="{7182CAF7-4F75-4F8A-A534-789633B888F6}" type="pres">
      <dgm:prSet presAssocID="{9E422D2E-FAA8-4D98-83EE-E0D4B2E826C2}" presName="Accent1Text" presStyleLbl="node1" presStyleIdx="1" presStyleCnt="6"/>
      <dgm:spPr/>
    </dgm:pt>
    <dgm:pt modelId="{F01E8928-847D-4F96-9827-963A99FB73F6}" type="pres">
      <dgm:prSet presAssocID="{9E422D2E-FAA8-4D98-83EE-E0D4B2E826C2}" presName="spaceBetweenRectangles" presStyleCnt="0"/>
      <dgm:spPr/>
    </dgm:pt>
    <dgm:pt modelId="{EF5C378A-470E-4872-A6AE-AC2386520575}" type="pres">
      <dgm:prSet presAssocID="{82426EFD-61DD-491D-A1B2-92B79508EA31}" presName="composite" presStyleCnt="0"/>
      <dgm:spPr/>
    </dgm:pt>
    <dgm:pt modelId="{11A9B126-5B01-4559-8BD2-53D34E4216DC}" type="pres">
      <dgm:prSet presAssocID="{82426EFD-61DD-491D-A1B2-92B79508EA31}" presName="Parent1" presStyleLbl="node1" presStyleIdx="2" presStyleCnt="6" custScaleX="102170">
        <dgm:presLayoutVars>
          <dgm:chMax val="1"/>
          <dgm:chPref val="1"/>
          <dgm:bulletEnabled val="1"/>
        </dgm:presLayoutVars>
      </dgm:prSet>
      <dgm:spPr/>
    </dgm:pt>
    <dgm:pt modelId="{3BAAA954-0D96-42FC-8D90-4957F24508DF}" type="pres">
      <dgm:prSet presAssocID="{82426EFD-61DD-491D-A1B2-92B79508EA31}" presName="Childtext1" presStyleLbl="revTx" presStyleIdx="1" presStyleCnt="3" custScaleX="64324" custLinFactNeighborX="9366" custLinFactNeighborY="0">
        <dgm:presLayoutVars>
          <dgm:chMax val="0"/>
          <dgm:chPref val="0"/>
          <dgm:bulletEnabled val="1"/>
        </dgm:presLayoutVars>
      </dgm:prSet>
      <dgm:spPr/>
    </dgm:pt>
    <dgm:pt modelId="{23A95362-75BE-4564-9A21-3E2C238E63B6}" type="pres">
      <dgm:prSet presAssocID="{82426EFD-61DD-491D-A1B2-92B79508EA31}" presName="BalanceSpacing" presStyleCnt="0"/>
      <dgm:spPr/>
    </dgm:pt>
    <dgm:pt modelId="{F5917B00-98DF-44C5-865A-5F476E4D4A3C}" type="pres">
      <dgm:prSet presAssocID="{82426EFD-61DD-491D-A1B2-92B79508EA31}" presName="BalanceSpacing1" presStyleCnt="0"/>
      <dgm:spPr/>
    </dgm:pt>
    <dgm:pt modelId="{3F7F0F2A-18DD-4652-8C4D-CE7286C71832}" type="pres">
      <dgm:prSet presAssocID="{46DB1716-FC94-4B34-8F19-A3831C62D8BC}" presName="Accent1Text" presStyleLbl="node1" presStyleIdx="3" presStyleCnt="6"/>
      <dgm:spPr/>
    </dgm:pt>
    <dgm:pt modelId="{375B44C4-324C-4B57-83E2-A4AB2512E47F}" type="pres">
      <dgm:prSet presAssocID="{46DB1716-FC94-4B34-8F19-A3831C62D8BC}" presName="spaceBetweenRectangles" presStyleCnt="0"/>
      <dgm:spPr/>
    </dgm:pt>
    <dgm:pt modelId="{E2034025-CF91-40F9-8158-48A26A68EF1A}" type="pres">
      <dgm:prSet presAssocID="{86CB433D-29C0-4C82-83CB-60C84D44A922}" presName="composite" presStyleCnt="0"/>
      <dgm:spPr/>
    </dgm:pt>
    <dgm:pt modelId="{4ED1C16A-C7CC-4930-80F3-2D612C11C391}" type="pres">
      <dgm:prSet presAssocID="{86CB433D-29C0-4C82-83CB-60C84D44A922}" presName="Parent1" presStyleLbl="node1" presStyleIdx="4" presStyleCnt="6" custScaleX="108569">
        <dgm:presLayoutVars>
          <dgm:chMax val="1"/>
          <dgm:chPref val="1"/>
          <dgm:bulletEnabled val="1"/>
        </dgm:presLayoutVars>
      </dgm:prSet>
      <dgm:spPr/>
    </dgm:pt>
    <dgm:pt modelId="{CEB99B22-71F0-457C-93D9-BBE57E70C26F}" type="pres">
      <dgm:prSet presAssocID="{86CB433D-29C0-4C82-83CB-60C84D44A922}" presName="Childtext1" presStyleLbl="revTx" presStyleIdx="2" presStyleCnt="3" custLinFactNeighborX="6231" custLinFactNeighborY="6987">
        <dgm:presLayoutVars>
          <dgm:chMax val="0"/>
          <dgm:chPref val="0"/>
          <dgm:bulletEnabled val="1"/>
        </dgm:presLayoutVars>
      </dgm:prSet>
      <dgm:spPr/>
    </dgm:pt>
    <dgm:pt modelId="{B450D381-2597-40C5-8B64-4508E917956F}" type="pres">
      <dgm:prSet presAssocID="{86CB433D-29C0-4C82-83CB-60C84D44A922}" presName="BalanceSpacing" presStyleCnt="0"/>
      <dgm:spPr/>
    </dgm:pt>
    <dgm:pt modelId="{92A8A3E8-59CF-4580-89DF-B6EB9C2AB6D3}" type="pres">
      <dgm:prSet presAssocID="{86CB433D-29C0-4C82-83CB-60C84D44A922}" presName="BalanceSpacing1" presStyleCnt="0"/>
      <dgm:spPr/>
    </dgm:pt>
    <dgm:pt modelId="{9F7716DC-F47F-4D94-B9FA-753550EB2D06}" type="pres">
      <dgm:prSet presAssocID="{808E97FC-554C-4054-8CD8-920C9FDA36D1}" presName="Accent1Text" presStyleLbl="node1" presStyleIdx="5" presStyleCnt="6"/>
      <dgm:spPr/>
    </dgm:pt>
  </dgm:ptLst>
  <dgm:cxnLst>
    <dgm:cxn modelId="{45B1DE14-6CC8-4B5C-B994-258EB4713E0A}" type="presOf" srcId="{46DB1716-FC94-4B34-8F19-A3831C62D8BC}" destId="{3F7F0F2A-18DD-4652-8C4D-CE7286C71832}" srcOrd="0" destOrd="0" presId="urn:microsoft.com/office/officeart/2008/layout/AlternatingHexagons"/>
    <dgm:cxn modelId="{EB19391A-842E-4296-860B-31B717914BEA}" srcId="{82426EFD-61DD-491D-A1B2-92B79508EA31}" destId="{2186F392-1350-4A0B-A41C-43856E49F972}" srcOrd="0" destOrd="0" parTransId="{9659F707-3819-4E77-9928-4E6499ADF492}" sibTransId="{64A382B2-5B23-4978-B110-CC5CB85FBD95}"/>
    <dgm:cxn modelId="{11C15C25-B732-4C25-87E8-A406E10080AF}" srcId="{CF07FE31-C8ED-459C-9089-A54BEC739ECC}" destId="{82426EFD-61DD-491D-A1B2-92B79508EA31}" srcOrd="1" destOrd="0" parTransId="{CF3B732C-94C4-4643-A4F8-9690803F841A}" sibTransId="{46DB1716-FC94-4B34-8F19-A3831C62D8BC}"/>
    <dgm:cxn modelId="{7BD32B31-F866-4D5A-862E-32E58BCF02E6}" srcId="{4B36F032-EC25-4924-8075-73CC13DE7A2D}" destId="{615D9701-C997-4459-B2B8-7CF33CAA5DA6}" srcOrd="0" destOrd="0" parTransId="{16C9C84D-BDFF-4D36-B4D6-305B976CF9DE}" sibTransId="{E1E916EA-DD63-4278-B997-2EA55AA4144B}"/>
    <dgm:cxn modelId="{AA754631-1ED4-46A7-A251-5E7A6944122D}" type="presOf" srcId="{CF07FE31-C8ED-459C-9089-A54BEC739ECC}" destId="{D9B48441-7972-45B9-9841-6704FBCC1727}" srcOrd="0" destOrd="0" presId="urn:microsoft.com/office/officeart/2008/layout/AlternatingHexagons"/>
    <dgm:cxn modelId="{78822C37-AB34-4EDE-98A3-0107F4B1A8D5}" type="presOf" srcId="{FDDF36B6-A8D5-4AEE-800C-6C613A30329C}" destId="{CEB99B22-71F0-457C-93D9-BBE57E70C26F}" srcOrd="0" destOrd="0" presId="urn:microsoft.com/office/officeart/2008/layout/AlternatingHexagons"/>
    <dgm:cxn modelId="{55CF7041-8318-418E-B587-78A034CABCA9}" type="presOf" srcId="{615D9701-C997-4459-B2B8-7CF33CAA5DA6}" destId="{91B44BF7-23D0-4B83-BA00-44493386E257}" srcOrd="0" destOrd="0" presId="urn:microsoft.com/office/officeart/2008/layout/AlternatingHexagons"/>
    <dgm:cxn modelId="{36B48848-0F8A-486E-A0DE-AB9366B45834}" type="presOf" srcId="{2186F392-1350-4A0B-A41C-43856E49F972}" destId="{3BAAA954-0D96-42FC-8D90-4957F24508DF}" srcOrd="0" destOrd="0" presId="urn:microsoft.com/office/officeart/2008/layout/AlternatingHexagons"/>
    <dgm:cxn modelId="{0D2D3B76-6DC2-4E39-BF9C-DC8AC57343C5}" type="presOf" srcId="{86CB433D-29C0-4C82-83CB-60C84D44A922}" destId="{4ED1C16A-C7CC-4930-80F3-2D612C11C391}" srcOrd="0" destOrd="0" presId="urn:microsoft.com/office/officeart/2008/layout/AlternatingHexagons"/>
    <dgm:cxn modelId="{60B8B076-4DD7-4EAA-AAAA-7E48004D0083}" type="presOf" srcId="{4B36F032-EC25-4924-8075-73CC13DE7A2D}" destId="{A6905E52-D156-4B0E-A05E-C6425306B8CB}" srcOrd="0" destOrd="0" presId="urn:microsoft.com/office/officeart/2008/layout/AlternatingHexagons"/>
    <dgm:cxn modelId="{670362AB-64B7-48ED-815F-40BC486CCBC3}" srcId="{CF07FE31-C8ED-459C-9089-A54BEC739ECC}" destId="{86CB433D-29C0-4C82-83CB-60C84D44A922}" srcOrd="2" destOrd="0" parTransId="{608AE699-DF7E-4CB7-8BE1-8017FAE63549}" sibTransId="{808E97FC-554C-4054-8CD8-920C9FDA36D1}"/>
    <dgm:cxn modelId="{6CBDA4B6-C658-4F8B-B207-E07B99E951BD}" srcId="{CF07FE31-C8ED-459C-9089-A54BEC739ECC}" destId="{4B36F032-EC25-4924-8075-73CC13DE7A2D}" srcOrd="0" destOrd="0" parTransId="{00E699E8-E553-4D81-9450-B25B54F8EB7F}" sibTransId="{9E422D2E-FAA8-4D98-83EE-E0D4B2E826C2}"/>
    <dgm:cxn modelId="{86A14CC1-5F47-4622-BBC4-57182B86F529}" type="presOf" srcId="{808E97FC-554C-4054-8CD8-920C9FDA36D1}" destId="{9F7716DC-F47F-4D94-B9FA-753550EB2D06}" srcOrd="0" destOrd="0" presId="urn:microsoft.com/office/officeart/2008/layout/AlternatingHexagons"/>
    <dgm:cxn modelId="{64E8F1D4-1C03-4096-9B4F-E0A02ACCE6F4}" type="presOf" srcId="{82426EFD-61DD-491D-A1B2-92B79508EA31}" destId="{11A9B126-5B01-4559-8BD2-53D34E4216DC}" srcOrd="0" destOrd="0" presId="urn:microsoft.com/office/officeart/2008/layout/AlternatingHexagons"/>
    <dgm:cxn modelId="{8D0EC2E6-CF9F-4DF2-9B62-CA1968B14D41}" srcId="{86CB433D-29C0-4C82-83CB-60C84D44A922}" destId="{FDDF36B6-A8D5-4AEE-800C-6C613A30329C}" srcOrd="0" destOrd="0" parTransId="{1D770D5B-12FB-42A4-87BB-37A92211FB39}" sibTransId="{06D6B080-6D68-4DFB-B253-932DD687DCFD}"/>
    <dgm:cxn modelId="{807837FF-CE76-485E-A53F-5FE5E902E695}" type="presOf" srcId="{9E422D2E-FAA8-4D98-83EE-E0D4B2E826C2}" destId="{7182CAF7-4F75-4F8A-A534-789633B888F6}" srcOrd="0" destOrd="0" presId="urn:microsoft.com/office/officeart/2008/layout/AlternatingHexagons"/>
    <dgm:cxn modelId="{FB0CA90F-AEB0-4FFB-B77E-722D6AD65221}" type="presParOf" srcId="{D9B48441-7972-45B9-9841-6704FBCC1727}" destId="{8F4149F6-594B-4AED-B964-DCB34538AB0C}" srcOrd="0" destOrd="0" presId="urn:microsoft.com/office/officeart/2008/layout/AlternatingHexagons"/>
    <dgm:cxn modelId="{E35170E1-9BAC-4004-BF2A-4D4468C93ECC}" type="presParOf" srcId="{8F4149F6-594B-4AED-B964-DCB34538AB0C}" destId="{A6905E52-D156-4B0E-A05E-C6425306B8CB}" srcOrd="0" destOrd="0" presId="urn:microsoft.com/office/officeart/2008/layout/AlternatingHexagons"/>
    <dgm:cxn modelId="{3E0510FC-8B44-4949-AD4F-2A8D1A443570}" type="presParOf" srcId="{8F4149F6-594B-4AED-B964-DCB34538AB0C}" destId="{91B44BF7-23D0-4B83-BA00-44493386E257}" srcOrd="1" destOrd="0" presId="urn:microsoft.com/office/officeart/2008/layout/AlternatingHexagons"/>
    <dgm:cxn modelId="{45104B4B-70FB-4752-B538-DB1FBC0625B7}" type="presParOf" srcId="{8F4149F6-594B-4AED-B964-DCB34538AB0C}" destId="{C168CD76-BE7D-4AD6-B458-28F8FDCA6409}" srcOrd="2" destOrd="0" presId="urn:microsoft.com/office/officeart/2008/layout/AlternatingHexagons"/>
    <dgm:cxn modelId="{92AF9B9E-E95E-4E26-AFC0-6EEC9BDCF344}" type="presParOf" srcId="{8F4149F6-594B-4AED-B964-DCB34538AB0C}" destId="{A694D895-DC9D-4B2F-88EB-082671CB7526}" srcOrd="3" destOrd="0" presId="urn:microsoft.com/office/officeart/2008/layout/AlternatingHexagons"/>
    <dgm:cxn modelId="{E4034B60-A4B4-4F86-92A5-7492C21D8761}" type="presParOf" srcId="{8F4149F6-594B-4AED-B964-DCB34538AB0C}" destId="{7182CAF7-4F75-4F8A-A534-789633B888F6}" srcOrd="4" destOrd="0" presId="urn:microsoft.com/office/officeart/2008/layout/AlternatingHexagons"/>
    <dgm:cxn modelId="{ABA97F84-950E-4ADB-9CC2-828B7E461A70}" type="presParOf" srcId="{D9B48441-7972-45B9-9841-6704FBCC1727}" destId="{F01E8928-847D-4F96-9827-963A99FB73F6}" srcOrd="1" destOrd="0" presId="urn:microsoft.com/office/officeart/2008/layout/AlternatingHexagons"/>
    <dgm:cxn modelId="{92406206-A46E-4CB5-A89D-86C651C3C819}" type="presParOf" srcId="{D9B48441-7972-45B9-9841-6704FBCC1727}" destId="{EF5C378A-470E-4872-A6AE-AC2386520575}" srcOrd="2" destOrd="0" presId="urn:microsoft.com/office/officeart/2008/layout/AlternatingHexagons"/>
    <dgm:cxn modelId="{6D5766C6-0826-45CF-AE73-867B5601A71F}" type="presParOf" srcId="{EF5C378A-470E-4872-A6AE-AC2386520575}" destId="{11A9B126-5B01-4559-8BD2-53D34E4216DC}" srcOrd="0" destOrd="0" presId="urn:microsoft.com/office/officeart/2008/layout/AlternatingHexagons"/>
    <dgm:cxn modelId="{319B4CC2-CF58-4E8B-9011-9410E9405D2D}" type="presParOf" srcId="{EF5C378A-470E-4872-A6AE-AC2386520575}" destId="{3BAAA954-0D96-42FC-8D90-4957F24508DF}" srcOrd="1" destOrd="0" presId="urn:microsoft.com/office/officeart/2008/layout/AlternatingHexagons"/>
    <dgm:cxn modelId="{AE28D26B-DDB5-4317-93A2-883C8A7336E7}" type="presParOf" srcId="{EF5C378A-470E-4872-A6AE-AC2386520575}" destId="{23A95362-75BE-4564-9A21-3E2C238E63B6}" srcOrd="2" destOrd="0" presId="urn:microsoft.com/office/officeart/2008/layout/AlternatingHexagons"/>
    <dgm:cxn modelId="{FE0198CD-A520-4ABD-BD0B-D4B1A1E8EB7F}" type="presParOf" srcId="{EF5C378A-470E-4872-A6AE-AC2386520575}" destId="{F5917B00-98DF-44C5-865A-5F476E4D4A3C}" srcOrd="3" destOrd="0" presId="urn:microsoft.com/office/officeart/2008/layout/AlternatingHexagons"/>
    <dgm:cxn modelId="{6DC4CAAD-451F-4038-94BF-FB86B6AA832E}" type="presParOf" srcId="{EF5C378A-470E-4872-A6AE-AC2386520575}" destId="{3F7F0F2A-18DD-4652-8C4D-CE7286C71832}" srcOrd="4" destOrd="0" presId="urn:microsoft.com/office/officeart/2008/layout/AlternatingHexagons"/>
    <dgm:cxn modelId="{076F704B-0249-4B32-8022-FDF63FCB4DC7}" type="presParOf" srcId="{D9B48441-7972-45B9-9841-6704FBCC1727}" destId="{375B44C4-324C-4B57-83E2-A4AB2512E47F}" srcOrd="3" destOrd="0" presId="urn:microsoft.com/office/officeart/2008/layout/AlternatingHexagons"/>
    <dgm:cxn modelId="{5F188E75-B34A-482D-B165-076FD9BC8B97}" type="presParOf" srcId="{D9B48441-7972-45B9-9841-6704FBCC1727}" destId="{E2034025-CF91-40F9-8158-48A26A68EF1A}" srcOrd="4" destOrd="0" presId="urn:microsoft.com/office/officeart/2008/layout/AlternatingHexagons"/>
    <dgm:cxn modelId="{B59C1799-B389-427B-9989-71F1065C16F7}" type="presParOf" srcId="{E2034025-CF91-40F9-8158-48A26A68EF1A}" destId="{4ED1C16A-C7CC-4930-80F3-2D612C11C391}" srcOrd="0" destOrd="0" presId="urn:microsoft.com/office/officeart/2008/layout/AlternatingHexagons"/>
    <dgm:cxn modelId="{E83B811A-0297-4874-B095-44F2CFE7F475}" type="presParOf" srcId="{E2034025-CF91-40F9-8158-48A26A68EF1A}" destId="{CEB99B22-71F0-457C-93D9-BBE57E70C26F}" srcOrd="1" destOrd="0" presId="urn:microsoft.com/office/officeart/2008/layout/AlternatingHexagons"/>
    <dgm:cxn modelId="{2EBFAE42-4889-4334-A4B8-A45D0056FE96}" type="presParOf" srcId="{E2034025-CF91-40F9-8158-48A26A68EF1A}" destId="{B450D381-2597-40C5-8B64-4508E917956F}" srcOrd="2" destOrd="0" presId="urn:microsoft.com/office/officeart/2008/layout/AlternatingHexagons"/>
    <dgm:cxn modelId="{A0B5D8D2-24B8-4855-AF28-1A7A52806A39}" type="presParOf" srcId="{E2034025-CF91-40F9-8158-48A26A68EF1A}" destId="{92A8A3E8-59CF-4580-89DF-B6EB9C2AB6D3}" srcOrd="3" destOrd="0" presId="urn:microsoft.com/office/officeart/2008/layout/AlternatingHexagons"/>
    <dgm:cxn modelId="{353A104E-8944-4803-84F3-BBC438D5AD0C}" type="presParOf" srcId="{E2034025-CF91-40F9-8158-48A26A68EF1A}" destId="{9F7716DC-F47F-4D94-B9FA-753550EB2D0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F07FE31-C8ED-459C-9089-A54BEC739ECC}" type="doc">
      <dgm:prSet loTypeId="urn:microsoft.com/office/officeart/2008/layout/AlternatingHexagons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B36F032-EC25-4924-8075-73CC13DE7A2D}">
      <dgm:prSet phldrT="[Texto]" custT="1"/>
      <dgm:spPr/>
      <dgm:t>
        <a:bodyPr/>
        <a:lstStyle/>
        <a:p>
          <a:endParaRPr lang="es-EC" sz="1600" dirty="0"/>
        </a:p>
        <a:p>
          <a:r>
            <a:rPr lang="es-ES" sz="1600" dirty="0"/>
            <a:t>Los ingresos que obtengan los fideicomisos mercantiles y fondos complementarios</a:t>
          </a:r>
          <a:endParaRPr lang="es-EC" sz="1600" dirty="0"/>
        </a:p>
      </dgm:t>
    </dgm:pt>
    <dgm:pt modelId="{00E699E8-E553-4D81-9450-B25B54F8EB7F}" type="parTrans" cxnId="{6CBDA4B6-C658-4F8B-B207-E07B99E951BD}">
      <dgm:prSet/>
      <dgm:spPr/>
      <dgm:t>
        <a:bodyPr/>
        <a:lstStyle/>
        <a:p>
          <a:endParaRPr lang="es-EC"/>
        </a:p>
      </dgm:t>
    </dgm:pt>
    <dgm:pt modelId="{9E422D2E-FAA8-4D98-83EE-E0D4B2E826C2}" type="sibTrans" cxnId="{6CBDA4B6-C658-4F8B-B207-E07B99E951BD}">
      <dgm:prSet custT="1"/>
      <dgm:spPr/>
      <dgm:t>
        <a:bodyPr/>
        <a:lstStyle/>
        <a:p>
          <a:r>
            <a:rPr lang="es-ES" sz="1400" dirty="0"/>
            <a:t>Las indemnizaciones que se perciban por seguros, exceptuando los provenientes del lucro cesante</a:t>
          </a:r>
          <a:r>
            <a:rPr lang="es-ES" sz="1800" dirty="0"/>
            <a:t>.</a:t>
          </a:r>
          <a:br>
            <a:rPr lang="es-ES" sz="1800" dirty="0"/>
          </a:br>
          <a:endParaRPr lang="es-EC" sz="1800" dirty="0"/>
        </a:p>
      </dgm:t>
    </dgm:pt>
    <dgm:pt modelId="{82426EFD-61DD-491D-A1B2-92B79508EA31}">
      <dgm:prSet phldrT="[Texto]" custT="1"/>
      <dgm:spPr/>
      <dgm:t>
        <a:bodyPr/>
        <a:lstStyle/>
        <a:p>
          <a:endParaRPr lang="es-EC" sz="1500" dirty="0"/>
        </a:p>
        <a:p>
          <a:r>
            <a:rPr lang="es-ES" sz="1500" dirty="0"/>
            <a:t>Beneficios por depósitos a plazo fijo de 180 días o más</a:t>
          </a:r>
          <a:endParaRPr lang="es-EC" sz="1500" dirty="0"/>
        </a:p>
      </dgm:t>
    </dgm:pt>
    <dgm:pt modelId="{CF3B732C-94C4-4643-A4F8-9690803F841A}" type="parTrans" cxnId="{11C15C25-B732-4C25-87E8-A406E10080AF}">
      <dgm:prSet/>
      <dgm:spPr/>
      <dgm:t>
        <a:bodyPr/>
        <a:lstStyle/>
        <a:p>
          <a:endParaRPr lang="es-EC"/>
        </a:p>
      </dgm:t>
    </dgm:pt>
    <dgm:pt modelId="{46DB1716-FC94-4B34-8F19-A3831C62D8BC}" type="sibTrans" cxnId="{11C15C25-B732-4C25-87E8-A406E10080AF}">
      <dgm:prSet/>
      <dgm:spPr/>
      <dgm:t>
        <a:bodyPr/>
        <a:lstStyle/>
        <a:p>
          <a:r>
            <a:rPr lang="es-ES" dirty="0"/>
            <a:t>Los intereses pagados por trabajadores por concepto de préstamos realizados por la sociedad empleadora para que el trabajador adquiera acciones </a:t>
          </a:r>
          <a:endParaRPr lang="es-EC" dirty="0"/>
        </a:p>
      </dgm:t>
    </dgm:pt>
    <dgm:pt modelId="{2186F392-1350-4A0B-A41C-43856E49F972}">
      <dgm:prSet phldrT="[Texto]" custT="1"/>
      <dgm:spPr/>
      <dgm:t>
        <a:bodyPr/>
        <a:lstStyle/>
        <a:p>
          <a:r>
            <a:rPr lang="es-ES" sz="1800" dirty="0"/>
            <a:t>No aplica:</a:t>
          </a:r>
        </a:p>
        <a:p>
          <a:r>
            <a:rPr lang="es-ES" sz="1800" dirty="0"/>
            <a:t>Si perceptor deudor directo o indirecto de la IFI o sus vinculadas</a:t>
          </a:r>
        </a:p>
        <a:p>
          <a:r>
            <a:rPr lang="es-ES" sz="1800" dirty="0"/>
            <a:t>Préstamos entre relacionadas</a:t>
          </a:r>
          <a:endParaRPr lang="es-EC" sz="1800" dirty="0"/>
        </a:p>
      </dgm:t>
    </dgm:pt>
    <dgm:pt modelId="{9659F707-3819-4E77-9928-4E6499ADF492}" type="parTrans" cxnId="{EB19391A-842E-4296-860B-31B717914BEA}">
      <dgm:prSet/>
      <dgm:spPr/>
      <dgm:t>
        <a:bodyPr/>
        <a:lstStyle/>
        <a:p>
          <a:endParaRPr lang="es-EC"/>
        </a:p>
      </dgm:t>
    </dgm:pt>
    <dgm:pt modelId="{64A382B2-5B23-4978-B110-CC5CB85FBD95}" type="sibTrans" cxnId="{EB19391A-842E-4296-860B-31B717914BEA}">
      <dgm:prSet/>
      <dgm:spPr/>
      <dgm:t>
        <a:bodyPr/>
        <a:lstStyle/>
        <a:p>
          <a:endParaRPr lang="es-EC"/>
        </a:p>
      </dgm:t>
    </dgm:pt>
    <dgm:pt modelId="{86CB433D-29C0-4C82-83CB-60C84D44A922}">
      <dgm:prSet phldrT="[Texto]" custT="1"/>
      <dgm:spPr/>
      <dgm:t>
        <a:bodyPr/>
        <a:lstStyle/>
        <a:p>
          <a:r>
            <a:rPr lang="es-ES" sz="1800" dirty="0"/>
            <a:t>Los ingresos percibidos por las organizaciones de Economía Popular y Solidaria</a:t>
          </a:r>
          <a:endParaRPr lang="es-EC" sz="1800" dirty="0"/>
        </a:p>
      </dgm:t>
    </dgm:pt>
    <dgm:pt modelId="{608AE699-DF7E-4CB7-8BE1-8017FAE63549}" type="parTrans" cxnId="{670362AB-64B7-48ED-815F-40BC486CCBC3}">
      <dgm:prSet/>
      <dgm:spPr/>
      <dgm:t>
        <a:bodyPr/>
        <a:lstStyle/>
        <a:p>
          <a:endParaRPr lang="es-EC"/>
        </a:p>
      </dgm:t>
    </dgm:pt>
    <dgm:pt modelId="{808E97FC-554C-4054-8CD8-920C9FDA36D1}" type="sibTrans" cxnId="{670362AB-64B7-48ED-815F-40BC486CCBC3}">
      <dgm:prSet/>
      <dgm:spPr/>
      <dgm:t>
        <a:bodyPr/>
        <a:lstStyle/>
        <a:p>
          <a:r>
            <a:rPr lang="es-ES" dirty="0"/>
            <a:t>La Compensación Económica para el salario </a:t>
          </a:r>
          <a:endParaRPr lang="es-EC" dirty="0"/>
        </a:p>
      </dgm:t>
    </dgm:pt>
    <dgm:pt modelId="{FDDF36B6-A8D5-4AEE-800C-6C613A30329C}">
      <dgm:prSet phldrT="[Texto]" custT="1"/>
      <dgm:spPr/>
      <dgm:t>
        <a:bodyPr/>
        <a:lstStyle/>
        <a:p>
          <a:r>
            <a:rPr lang="es-ES" sz="1400" dirty="0"/>
            <a:t>Si las utilidades reinvierten</a:t>
          </a:r>
        </a:p>
        <a:p>
          <a:endParaRPr lang="es-ES" sz="1400" dirty="0"/>
        </a:p>
        <a:p>
          <a:r>
            <a:rPr lang="es-ES" sz="1400" dirty="0"/>
            <a:t>Utilidad – Actividad 3ros</a:t>
          </a:r>
        </a:p>
        <a:p>
          <a:r>
            <a:rPr lang="es-ES" sz="1400" dirty="0"/>
            <a:t>Excedente – Actividad Socios</a:t>
          </a:r>
        </a:p>
        <a:p>
          <a:endParaRPr lang="es-ES" sz="1400" dirty="0"/>
        </a:p>
        <a:p>
          <a:r>
            <a:rPr lang="es-ES" sz="1400" dirty="0"/>
            <a:t>No Cooperativas A y C</a:t>
          </a:r>
        </a:p>
        <a:p>
          <a:endParaRPr lang="es-EC" sz="1800" dirty="0"/>
        </a:p>
      </dgm:t>
    </dgm:pt>
    <dgm:pt modelId="{1D770D5B-12FB-42A4-87BB-37A92211FB39}" type="parTrans" cxnId="{8D0EC2E6-CF9F-4DF2-9B62-CA1968B14D41}">
      <dgm:prSet/>
      <dgm:spPr/>
      <dgm:t>
        <a:bodyPr/>
        <a:lstStyle/>
        <a:p>
          <a:endParaRPr lang="es-EC"/>
        </a:p>
      </dgm:t>
    </dgm:pt>
    <dgm:pt modelId="{06D6B080-6D68-4DFB-B253-932DD687DCFD}" type="sibTrans" cxnId="{8D0EC2E6-CF9F-4DF2-9B62-CA1968B14D41}">
      <dgm:prSet/>
      <dgm:spPr/>
      <dgm:t>
        <a:bodyPr/>
        <a:lstStyle/>
        <a:p>
          <a:endParaRPr lang="es-EC"/>
        </a:p>
      </dgm:t>
    </dgm:pt>
    <dgm:pt modelId="{615D9701-C997-4459-B2B8-7CF33CAA5DA6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No desarrollen actividades empresariales u operen negocios en marcha</a:t>
          </a:r>
        </a:p>
        <a:p>
          <a:pPr>
            <a:buFont typeface="Arial" panose="020B0604020202020204" pitchFamily="34" charset="0"/>
            <a:buChar char="•"/>
          </a:pPr>
          <a:endParaRPr lang="es-ES" sz="1600" dirty="0"/>
        </a:p>
        <a:p>
          <a:pPr>
            <a:buFont typeface="Arial" panose="020B0604020202020204" pitchFamily="34" charset="0"/>
            <a:buChar char="•"/>
          </a:pPr>
          <a:r>
            <a:rPr lang="es-ES" sz="1600" dirty="0"/>
            <a:t>No Beneficiarios constituidos o ubicados en un paraíso fiscal o jurisdicción de menor imposición</a:t>
          </a:r>
          <a:endParaRPr lang="es-EC" sz="1600" dirty="0"/>
        </a:p>
      </dgm:t>
    </dgm:pt>
    <dgm:pt modelId="{E1E916EA-DD63-4278-B997-2EA55AA4144B}" type="sibTrans" cxnId="{7BD32B31-F866-4D5A-862E-32E58BCF02E6}">
      <dgm:prSet/>
      <dgm:spPr/>
      <dgm:t>
        <a:bodyPr/>
        <a:lstStyle/>
        <a:p>
          <a:endParaRPr lang="es-EC"/>
        </a:p>
      </dgm:t>
    </dgm:pt>
    <dgm:pt modelId="{16C9C84D-BDFF-4D36-B4D6-305B976CF9DE}" type="parTrans" cxnId="{7BD32B31-F866-4D5A-862E-32E58BCF02E6}">
      <dgm:prSet/>
      <dgm:spPr/>
      <dgm:t>
        <a:bodyPr/>
        <a:lstStyle/>
        <a:p>
          <a:endParaRPr lang="es-EC"/>
        </a:p>
      </dgm:t>
    </dgm:pt>
    <dgm:pt modelId="{D9B48441-7972-45B9-9841-6704FBCC1727}" type="pres">
      <dgm:prSet presAssocID="{CF07FE31-C8ED-459C-9089-A54BEC739ECC}" presName="Name0" presStyleCnt="0">
        <dgm:presLayoutVars>
          <dgm:chMax/>
          <dgm:chPref/>
          <dgm:dir/>
          <dgm:animLvl val="lvl"/>
        </dgm:presLayoutVars>
      </dgm:prSet>
      <dgm:spPr/>
    </dgm:pt>
    <dgm:pt modelId="{8F4149F6-594B-4AED-B964-DCB34538AB0C}" type="pres">
      <dgm:prSet presAssocID="{4B36F032-EC25-4924-8075-73CC13DE7A2D}" presName="composite" presStyleCnt="0"/>
      <dgm:spPr/>
    </dgm:pt>
    <dgm:pt modelId="{A6905E52-D156-4B0E-A05E-C6425306B8CB}" type="pres">
      <dgm:prSet presAssocID="{4B36F032-EC25-4924-8075-73CC13DE7A2D}" presName="Parent1" presStyleLbl="node1" presStyleIdx="0" presStyleCnt="6" custScaleX="112935">
        <dgm:presLayoutVars>
          <dgm:chMax val="1"/>
          <dgm:chPref val="1"/>
          <dgm:bulletEnabled val="1"/>
        </dgm:presLayoutVars>
      </dgm:prSet>
      <dgm:spPr/>
    </dgm:pt>
    <dgm:pt modelId="{91B44BF7-23D0-4B83-BA00-44493386E257}" type="pres">
      <dgm:prSet presAssocID="{4B36F032-EC25-4924-8075-73CC13DE7A2D}" presName="Childtext1" presStyleLbl="revTx" presStyleIdx="0" presStyleCnt="3" custLinFactNeighborX="8606" custLinFactNeighborY="-783">
        <dgm:presLayoutVars>
          <dgm:chMax val="0"/>
          <dgm:chPref val="0"/>
          <dgm:bulletEnabled val="1"/>
        </dgm:presLayoutVars>
      </dgm:prSet>
      <dgm:spPr/>
    </dgm:pt>
    <dgm:pt modelId="{C168CD76-BE7D-4AD6-B458-28F8FDCA6409}" type="pres">
      <dgm:prSet presAssocID="{4B36F032-EC25-4924-8075-73CC13DE7A2D}" presName="BalanceSpacing" presStyleCnt="0"/>
      <dgm:spPr/>
    </dgm:pt>
    <dgm:pt modelId="{A694D895-DC9D-4B2F-88EB-082671CB7526}" type="pres">
      <dgm:prSet presAssocID="{4B36F032-EC25-4924-8075-73CC13DE7A2D}" presName="BalanceSpacing1" presStyleCnt="0"/>
      <dgm:spPr/>
    </dgm:pt>
    <dgm:pt modelId="{7182CAF7-4F75-4F8A-A534-789633B888F6}" type="pres">
      <dgm:prSet presAssocID="{9E422D2E-FAA8-4D98-83EE-E0D4B2E826C2}" presName="Accent1Text" presStyleLbl="node1" presStyleIdx="1" presStyleCnt="6"/>
      <dgm:spPr/>
    </dgm:pt>
    <dgm:pt modelId="{F01E8928-847D-4F96-9827-963A99FB73F6}" type="pres">
      <dgm:prSet presAssocID="{9E422D2E-FAA8-4D98-83EE-E0D4B2E826C2}" presName="spaceBetweenRectangles" presStyleCnt="0"/>
      <dgm:spPr/>
    </dgm:pt>
    <dgm:pt modelId="{EF5C378A-470E-4872-A6AE-AC2386520575}" type="pres">
      <dgm:prSet presAssocID="{82426EFD-61DD-491D-A1B2-92B79508EA31}" presName="composite" presStyleCnt="0"/>
      <dgm:spPr/>
    </dgm:pt>
    <dgm:pt modelId="{11A9B126-5B01-4559-8BD2-53D34E4216DC}" type="pres">
      <dgm:prSet presAssocID="{82426EFD-61DD-491D-A1B2-92B79508EA31}" presName="Parent1" presStyleLbl="node1" presStyleIdx="2" presStyleCnt="6" custScaleX="102170">
        <dgm:presLayoutVars>
          <dgm:chMax val="1"/>
          <dgm:chPref val="1"/>
          <dgm:bulletEnabled val="1"/>
        </dgm:presLayoutVars>
      </dgm:prSet>
      <dgm:spPr/>
    </dgm:pt>
    <dgm:pt modelId="{3BAAA954-0D96-42FC-8D90-4957F24508DF}" type="pres">
      <dgm:prSet presAssocID="{82426EFD-61DD-491D-A1B2-92B79508EA31}" presName="Childtext1" presStyleLbl="revTx" presStyleIdx="1" presStyleCnt="3" custScaleX="82387" custLinFactNeighborX="9366" custLinFactNeighborY="0">
        <dgm:presLayoutVars>
          <dgm:chMax val="0"/>
          <dgm:chPref val="0"/>
          <dgm:bulletEnabled val="1"/>
        </dgm:presLayoutVars>
      </dgm:prSet>
      <dgm:spPr/>
    </dgm:pt>
    <dgm:pt modelId="{23A95362-75BE-4564-9A21-3E2C238E63B6}" type="pres">
      <dgm:prSet presAssocID="{82426EFD-61DD-491D-A1B2-92B79508EA31}" presName="BalanceSpacing" presStyleCnt="0"/>
      <dgm:spPr/>
    </dgm:pt>
    <dgm:pt modelId="{F5917B00-98DF-44C5-865A-5F476E4D4A3C}" type="pres">
      <dgm:prSet presAssocID="{82426EFD-61DD-491D-A1B2-92B79508EA31}" presName="BalanceSpacing1" presStyleCnt="0"/>
      <dgm:spPr/>
    </dgm:pt>
    <dgm:pt modelId="{3F7F0F2A-18DD-4652-8C4D-CE7286C71832}" type="pres">
      <dgm:prSet presAssocID="{46DB1716-FC94-4B34-8F19-A3831C62D8BC}" presName="Accent1Text" presStyleLbl="node1" presStyleIdx="3" presStyleCnt="6"/>
      <dgm:spPr/>
    </dgm:pt>
    <dgm:pt modelId="{375B44C4-324C-4B57-83E2-A4AB2512E47F}" type="pres">
      <dgm:prSet presAssocID="{46DB1716-FC94-4B34-8F19-A3831C62D8BC}" presName="spaceBetweenRectangles" presStyleCnt="0"/>
      <dgm:spPr/>
    </dgm:pt>
    <dgm:pt modelId="{E2034025-CF91-40F9-8158-48A26A68EF1A}" type="pres">
      <dgm:prSet presAssocID="{86CB433D-29C0-4C82-83CB-60C84D44A922}" presName="composite" presStyleCnt="0"/>
      <dgm:spPr/>
    </dgm:pt>
    <dgm:pt modelId="{4ED1C16A-C7CC-4930-80F3-2D612C11C391}" type="pres">
      <dgm:prSet presAssocID="{86CB433D-29C0-4C82-83CB-60C84D44A922}" presName="Parent1" presStyleLbl="node1" presStyleIdx="4" presStyleCnt="6" custScaleX="108569">
        <dgm:presLayoutVars>
          <dgm:chMax val="1"/>
          <dgm:chPref val="1"/>
          <dgm:bulletEnabled val="1"/>
        </dgm:presLayoutVars>
      </dgm:prSet>
      <dgm:spPr/>
    </dgm:pt>
    <dgm:pt modelId="{CEB99B22-71F0-457C-93D9-BBE57E70C26F}" type="pres">
      <dgm:prSet presAssocID="{86CB433D-29C0-4C82-83CB-60C84D44A922}" presName="Childtext1" presStyleLbl="revTx" presStyleIdx="2" presStyleCnt="3" custLinFactNeighborX="6231" custLinFactNeighborY="6987">
        <dgm:presLayoutVars>
          <dgm:chMax val="0"/>
          <dgm:chPref val="0"/>
          <dgm:bulletEnabled val="1"/>
        </dgm:presLayoutVars>
      </dgm:prSet>
      <dgm:spPr/>
    </dgm:pt>
    <dgm:pt modelId="{B450D381-2597-40C5-8B64-4508E917956F}" type="pres">
      <dgm:prSet presAssocID="{86CB433D-29C0-4C82-83CB-60C84D44A922}" presName="BalanceSpacing" presStyleCnt="0"/>
      <dgm:spPr/>
    </dgm:pt>
    <dgm:pt modelId="{92A8A3E8-59CF-4580-89DF-B6EB9C2AB6D3}" type="pres">
      <dgm:prSet presAssocID="{86CB433D-29C0-4C82-83CB-60C84D44A922}" presName="BalanceSpacing1" presStyleCnt="0"/>
      <dgm:spPr/>
    </dgm:pt>
    <dgm:pt modelId="{9F7716DC-F47F-4D94-B9FA-753550EB2D06}" type="pres">
      <dgm:prSet presAssocID="{808E97FC-554C-4054-8CD8-920C9FDA36D1}" presName="Accent1Text" presStyleLbl="node1" presStyleIdx="5" presStyleCnt="6"/>
      <dgm:spPr/>
    </dgm:pt>
  </dgm:ptLst>
  <dgm:cxnLst>
    <dgm:cxn modelId="{45B1DE14-6CC8-4B5C-B994-258EB4713E0A}" type="presOf" srcId="{46DB1716-FC94-4B34-8F19-A3831C62D8BC}" destId="{3F7F0F2A-18DD-4652-8C4D-CE7286C71832}" srcOrd="0" destOrd="0" presId="urn:microsoft.com/office/officeart/2008/layout/AlternatingHexagons"/>
    <dgm:cxn modelId="{EB19391A-842E-4296-860B-31B717914BEA}" srcId="{82426EFD-61DD-491D-A1B2-92B79508EA31}" destId="{2186F392-1350-4A0B-A41C-43856E49F972}" srcOrd="0" destOrd="0" parTransId="{9659F707-3819-4E77-9928-4E6499ADF492}" sibTransId="{64A382B2-5B23-4978-B110-CC5CB85FBD95}"/>
    <dgm:cxn modelId="{11C15C25-B732-4C25-87E8-A406E10080AF}" srcId="{CF07FE31-C8ED-459C-9089-A54BEC739ECC}" destId="{82426EFD-61DD-491D-A1B2-92B79508EA31}" srcOrd="1" destOrd="0" parTransId="{CF3B732C-94C4-4643-A4F8-9690803F841A}" sibTransId="{46DB1716-FC94-4B34-8F19-A3831C62D8BC}"/>
    <dgm:cxn modelId="{7BD32B31-F866-4D5A-862E-32E58BCF02E6}" srcId="{4B36F032-EC25-4924-8075-73CC13DE7A2D}" destId="{615D9701-C997-4459-B2B8-7CF33CAA5DA6}" srcOrd="0" destOrd="0" parTransId="{16C9C84D-BDFF-4D36-B4D6-305B976CF9DE}" sibTransId="{E1E916EA-DD63-4278-B997-2EA55AA4144B}"/>
    <dgm:cxn modelId="{AA754631-1ED4-46A7-A251-5E7A6944122D}" type="presOf" srcId="{CF07FE31-C8ED-459C-9089-A54BEC739ECC}" destId="{D9B48441-7972-45B9-9841-6704FBCC1727}" srcOrd="0" destOrd="0" presId="urn:microsoft.com/office/officeart/2008/layout/AlternatingHexagons"/>
    <dgm:cxn modelId="{78822C37-AB34-4EDE-98A3-0107F4B1A8D5}" type="presOf" srcId="{FDDF36B6-A8D5-4AEE-800C-6C613A30329C}" destId="{CEB99B22-71F0-457C-93D9-BBE57E70C26F}" srcOrd="0" destOrd="0" presId="urn:microsoft.com/office/officeart/2008/layout/AlternatingHexagons"/>
    <dgm:cxn modelId="{55CF7041-8318-418E-B587-78A034CABCA9}" type="presOf" srcId="{615D9701-C997-4459-B2B8-7CF33CAA5DA6}" destId="{91B44BF7-23D0-4B83-BA00-44493386E257}" srcOrd="0" destOrd="0" presId="urn:microsoft.com/office/officeart/2008/layout/AlternatingHexagons"/>
    <dgm:cxn modelId="{36B48848-0F8A-486E-A0DE-AB9366B45834}" type="presOf" srcId="{2186F392-1350-4A0B-A41C-43856E49F972}" destId="{3BAAA954-0D96-42FC-8D90-4957F24508DF}" srcOrd="0" destOrd="0" presId="urn:microsoft.com/office/officeart/2008/layout/AlternatingHexagons"/>
    <dgm:cxn modelId="{0D2D3B76-6DC2-4E39-BF9C-DC8AC57343C5}" type="presOf" srcId="{86CB433D-29C0-4C82-83CB-60C84D44A922}" destId="{4ED1C16A-C7CC-4930-80F3-2D612C11C391}" srcOrd="0" destOrd="0" presId="urn:microsoft.com/office/officeart/2008/layout/AlternatingHexagons"/>
    <dgm:cxn modelId="{60B8B076-4DD7-4EAA-AAAA-7E48004D0083}" type="presOf" srcId="{4B36F032-EC25-4924-8075-73CC13DE7A2D}" destId="{A6905E52-D156-4B0E-A05E-C6425306B8CB}" srcOrd="0" destOrd="0" presId="urn:microsoft.com/office/officeart/2008/layout/AlternatingHexagons"/>
    <dgm:cxn modelId="{670362AB-64B7-48ED-815F-40BC486CCBC3}" srcId="{CF07FE31-C8ED-459C-9089-A54BEC739ECC}" destId="{86CB433D-29C0-4C82-83CB-60C84D44A922}" srcOrd="2" destOrd="0" parTransId="{608AE699-DF7E-4CB7-8BE1-8017FAE63549}" sibTransId="{808E97FC-554C-4054-8CD8-920C9FDA36D1}"/>
    <dgm:cxn modelId="{6CBDA4B6-C658-4F8B-B207-E07B99E951BD}" srcId="{CF07FE31-C8ED-459C-9089-A54BEC739ECC}" destId="{4B36F032-EC25-4924-8075-73CC13DE7A2D}" srcOrd="0" destOrd="0" parTransId="{00E699E8-E553-4D81-9450-B25B54F8EB7F}" sibTransId="{9E422D2E-FAA8-4D98-83EE-E0D4B2E826C2}"/>
    <dgm:cxn modelId="{86A14CC1-5F47-4622-BBC4-57182B86F529}" type="presOf" srcId="{808E97FC-554C-4054-8CD8-920C9FDA36D1}" destId="{9F7716DC-F47F-4D94-B9FA-753550EB2D06}" srcOrd="0" destOrd="0" presId="urn:microsoft.com/office/officeart/2008/layout/AlternatingHexagons"/>
    <dgm:cxn modelId="{64E8F1D4-1C03-4096-9B4F-E0A02ACCE6F4}" type="presOf" srcId="{82426EFD-61DD-491D-A1B2-92B79508EA31}" destId="{11A9B126-5B01-4559-8BD2-53D34E4216DC}" srcOrd="0" destOrd="0" presId="urn:microsoft.com/office/officeart/2008/layout/AlternatingHexagons"/>
    <dgm:cxn modelId="{8D0EC2E6-CF9F-4DF2-9B62-CA1968B14D41}" srcId="{86CB433D-29C0-4C82-83CB-60C84D44A922}" destId="{FDDF36B6-A8D5-4AEE-800C-6C613A30329C}" srcOrd="0" destOrd="0" parTransId="{1D770D5B-12FB-42A4-87BB-37A92211FB39}" sibTransId="{06D6B080-6D68-4DFB-B253-932DD687DCFD}"/>
    <dgm:cxn modelId="{807837FF-CE76-485E-A53F-5FE5E902E695}" type="presOf" srcId="{9E422D2E-FAA8-4D98-83EE-E0D4B2E826C2}" destId="{7182CAF7-4F75-4F8A-A534-789633B888F6}" srcOrd="0" destOrd="0" presId="urn:microsoft.com/office/officeart/2008/layout/AlternatingHexagons"/>
    <dgm:cxn modelId="{FB0CA90F-AEB0-4FFB-B77E-722D6AD65221}" type="presParOf" srcId="{D9B48441-7972-45B9-9841-6704FBCC1727}" destId="{8F4149F6-594B-4AED-B964-DCB34538AB0C}" srcOrd="0" destOrd="0" presId="urn:microsoft.com/office/officeart/2008/layout/AlternatingHexagons"/>
    <dgm:cxn modelId="{E35170E1-9BAC-4004-BF2A-4D4468C93ECC}" type="presParOf" srcId="{8F4149F6-594B-4AED-B964-DCB34538AB0C}" destId="{A6905E52-D156-4B0E-A05E-C6425306B8CB}" srcOrd="0" destOrd="0" presId="urn:microsoft.com/office/officeart/2008/layout/AlternatingHexagons"/>
    <dgm:cxn modelId="{3E0510FC-8B44-4949-AD4F-2A8D1A443570}" type="presParOf" srcId="{8F4149F6-594B-4AED-B964-DCB34538AB0C}" destId="{91B44BF7-23D0-4B83-BA00-44493386E257}" srcOrd="1" destOrd="0" presId="urn:microsoft.com/office/officeart/2008/layout/AlternatingHexagons"/>
    <dgm:cxn modelId="{45104B4B-70FB-4752-B538-DB1FBC0625B7}" type="presParOf" srcId="{8F4149F6-594B-4AED-B964-DCB34538AB0C}" destId="{C168CD76-BE7D-4AD6-B458-28F8FDCA6409}" srcOrd="2" destOrd="0" presId="urn:microsoft.com/office/officeart/2008/layout/AlternatingHexagons"/>
    <dgm:cxn modelId="{92AF9B9E-E95E-4E26-AFC0-6EEC9BDCF344}" type="presParOf" srcId="{8F4149F6-594B-4AED-B964-DCB34538AB0C}" destId="{A694D895-DC9D-4B2F-88EB-082671CB7526}" srcOrd="3" destOrd="0" presId="urn:microsoft.com/office/officeart/2008/layout/AlternatingHexagons"/>
    <dgm:cxn modelId="{E4034B60-A4B4-4F86-92A5-7492C21D8761}" type="presParOf" srcId="{8F4149F6-594B-4AED-B964-DCB34538AB0C}" destId="{7182CAF7-4F75-4F8A-A534-789633B888F6}" srcOrd="4" destOrd="0" presId="urn:microsoft.com/office/officeart/2008/layout/AlternatingHexagons"/>
    <dgm:cxn modelId="{ABA97F84-950E-4ADB-9CC2-828B7E461A70}" type="presParOf" srcId="{D9B48441-7972-45B9-9841-6704FBCC1727}" destId="{F01E8928-847D-4F96-9827-963A99FB73F6}" srcOrd="1" destOrd="0" presId="urn:microsoft.com/office/officeart/2008/layout/AlternatingHexagons"/>
    <dgm:cxn modelId="{92406206-A46E-4CB5-A89D-86C651C3C819}" type="presParOf" srcId="{D9B48441-7972-45B9-9841-6704FBCC1727}" destId="{EF5C378A-470E-4872-A6AE-AC2386520575}" srcOrd="2" destOrd="0" presId="urn:microsoft.com/office/officeart/2008/layout/AlternatingHexagons"/>
    <dgm:cxn modelId="{6D5766C6-0826-45CF-AE73-867B5601A71F}" type="presParOf" srcId="{EF5C378A-470E-4872-A6AE-AC2386520575}" destId="{11A9B126-5B01-4559-8BD2-53D34E4216DC}" srcOrd="0" destOrd="0" presId="urn:microsoft.com/office/officeart/2008/layout/AlternatingHexagons"/>
    <dgm:cxn modelId="{319B4CC2-CF58-4E8B-9011-9410E9405D2D}" type="presParOf" srcId="{EF5C378A-470E-4872-A6AE-AC2386520575}" destId="{3BAAA954-0D96-42FC-8D90-4957F24508DF}" srcOrd="1" destOrd="0" presId="urn:microsoft.com/office/officeart/2008/layout/AlternatingHexagons"/>
    <dgm:cxn modelId="{AE28D26B-DDB5-4317-93A2-883C8A7336E7}" type="presParOf" srcId="{EF5C378A-470E-4872-A6AE-AC2386520575}" destId="{23A95362-75BE-4564-9A21-3E2C238E63B6}" srcOrd="2" destOrd="0" presId="urn:microsoft.com/office/officeart/2008/layout/AlternatingHexagons"/>
    <dgm:cxn modelId="{FE0198CD-A520-4ABD-BD0B-D4B1A1E8EB7F}" type="presParOf" srcId="{EF5C378A-470E-4872-A6AE-AC2386520575}" destId="{F5917B00-98DF-44C5-865A-5F476E4D4A3C}" srcOrd="3" destOrd="0" presId="urn:microsoft.com/office/officeart/2008/layout/AlternatingHexagons"/>
    <dgm:cxn modelId="{6DC4CAAD-451F-4038-94BF-FB86B6AA832E}" type="presParOf" srcId="{EF5C378A-470E-4872-A6AE-AC2386520575}" destId="{3F7F0F2A-18DD-4652-8C4D-CE7286C71832}" srcOrd="4" destOrd="0" presId="urn:microsoft.com/office/officeart/2008/layout/AlternatingHexagons"/>
    <dgm:cxn modelId="{076F704B-0249-4B32-8022-FDF63FCB4DC7}" type="presParOf" srcId="{D9B48441-7972-45B9-9841-6704FBCC1727}" destId="{375B44C4-324C-4B57-83E2-A4AB2512E47F}" srcOrd="3" destOrd="0" presId="urn:microsoft.com/office/officeart/2008/layout/AlternatingHexagons"/>
    <dgm:cxn modelId="{5F188E75-B34A-482D-B165-076FD9BC8B97}" type="presParOf" srcId="{D9B48441-7972-45B9-9841-6704FBCC1727}" destId="{E2034025-CF91-40F9-8158-48A26A68EF1A}" srcOrd="4" destOrd="0" presId="urn:microsoft.com/office/officeart/2008/layout/AlternatingHexagons"/>
    <dgm:cxn modelId="{B59C1799-B389-427B-9989-71F1065C16F7}" type="presParOf" srcId="{E2034025-CF91-40F9-8158-48A26A68EF1A}" destId="{4ED1C16A-C7CC-4930-80F3-2D612C11C391}" srcOrd="0" destOrd="0" presId="urn:microsoft.com/office/officeart/2008/layout/AlternatingHexagons"/>
    <dgm:cxn modelId="{E83B811A-0297-4874-B095-44F2CFE7F475}" type="presParOf" srcId="{E2034025-CF91-40F9-8158-48A26A68EF1A}" destId="{CEB99B22-71F0-457C-93D9-BBE57E70C26F}" srcOrd="1" destOrd="0" presId="urn:microsoft.com/office/officeart/2008/layout/AlternatingHexagons"/>
    <dgm:cxn modelId="{2EBFAE42-4889-4334-A4B8-A45D0056FE96}" type="presParOf" srcId="{E2034025-CF91-40F9-8158-48A26A68EF1A}" destId="{B450D381-2597-40C5-8B64-4508E917956F}" srcOrd="2" destOrd="0" presId="urn:microsoft.com/office/officeart/2008/layout/AlternatingHexagons"/>
    <dgm:cxn modelId="{A0B5D8D2-24B8-4855-AF28-1A7A52806A39}" type="presParOf" srcId="{E2034025-CF91-40F9-8158-48A26A68EF1A}" destId="{92A8A3E8-59CF-4580-89DF-B6EB9C2AB6D3}" srcOrd="3" destOrd="0" presId="urn:microsoft.com/office/officeart/2008/layout/AlternatingHexagons"/>
    <dgm:cxn modelId="{353A104E-8944-4803-84F3-BBC438D5AD0C}" type="presParOf" srcId="{E2034025-CF91-40F9-8158-48A26A68EF1A}" destId="{9F7716DC-F47F-4D94-B9FA-753550EB2D0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F07FE31-C8ED-459C-9089-A54BEC739ECC}" type="doc">
      <dgm:prSet loTypeId="urn:microsoft.com/office/officeart/2008/layout/AlternatingHexagons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4B36F032-EC25-4924-8075-73CC13DE7A2D}">
      <dgm:prSet phldrT="[Texto]" custT="1"/>
      <dgm:spPr/>
      <dgm:t>
        <a:bodyPr/>
        <a:lstStyle/>
        <a:p>
          <a:r>
            <a:rPr lang="es-ES" sz="1600" dirty="0"/>
            <a:t>Las transferencias económicas directas no reembolsables que entregue  Estado a PN y  sociedades</a:t>
          </a:r>
          <a:endParaRPr lang="es-EC" sz="1600" dirty="0"/>
        </a:p>
      </dgm:t>
    </dgm:pt>
    <dgm:pt modelId="{00E699E8-E553-4D81-9450-B25B54F8EB7F}" type="parTrans" cxnId="{6CBDA4B6-C658-4F8B-B207-E07B99E951BD}">
      <dgm:prSet/>
      <dgm:spPr/>
      <dgm:t>
        <a:bodyPr/>
        <a:lstStyle/>
        <a:p>
          <a:endParaRPr lang="es-EC"/>
        </a:p>
      </dgm:t>
    </dgm:pt>
    <dgm:pt modelId="{9E422D2E-FAA8-4D98-83EE-E0D4B2E826C2}" type="sibTrans" cxnId="{6CBDA4B6-C658-4F8B-B207-E07B99E951BD}">
      <dgm:prSet custT="1"/>
      <dgm:spPr/>
      <dgm:t>
        <a:bodyPr/>
        <a:lstStyle/>
        <a:p>
          <a:r>
            <a:rPr lang="es-ES" sz="1400" dirty="0"/>
            <a:t>Los excedentes percibidos por los miembros de las organizaciones previstas en la Ley de Economía Popular y Solidaria</a:t>
          </a:r>
          <a:r>
            <a:rPr lang="es-ES" sz="1800" dirty="0"/>
            <a:t>.</a:t>
          </a:r>
          <a:br>
            <a:rPr lang="es-ES" sz="1800" dirty="0"/>
          </a:br>
          <a:endParaRPr lang="es-EC" sz="1800" dirty="0"/>
        </a:p>
      </dgm:t>
    </dgm:pt>
    <dgm:pt modelId="{82426EFD-61DD-491D-A1B2-92B79508EA31}">
      <dgm:prSet phldrT="[Texto]" custT="1"/>
      <dgm:spPr/>
      <dgm:t>
        <a:bodyPr/>
        <a:lstStyle/>
        <a:p>
          <a:r>
            <a:rPr lang="es-ES" sz="1500" dirty="0"/>
            <a:t>Originadas en títulos representativos de obligaciones de 360 días calendario o más emitidos para el financiamiento de proyectos APP</a:t>
          </a:r>
          <a:endParaRPr lang="es-EC" sz="1500" dirty="0"/>
        </a:p>
      </dgm:t>
    </dgm:pt>
    <dgm:pt modelId="{CF3B732C-94C4-4643-A4F8-9690803F841A}" type="parTrans" cxnId="{11C15C25-B732-4C25-87E8-A406E10080AF}">
      <dgm:prSet/>
      <dgm:spPr/>
      <dgm:t>
        <a:bodyPr/>
        <a:lstStyle/>
        <a:p>
          <a:endParaRPr lang="es-EC"/>
        </a:p>
      </dgm:t>
    </dgm:pt>
    <dgm:pt modelId="{46DB1716-FC94-4B34-8F19-A3831C62D8BC}" type="sibTrans" cxnId="{11C15C25-B732-4C25-87E8-A406E10080AF}">
      <dgm:prSet custT="1"/>
      <dgm:spPr/>
      <dgm:t>
        <a:bodyPr/>
        <a:lstStyle/>
        <a:p>
          <a:r>
            <a:rPr lang="es-ES" sz="1200" dirty="0"/>
            <a:t>Las utilidades, por la enajenación directa o indirecta de acciones, participaciones, otros derechos representativos de capital de sociedades domiciliadas o establecimientos permanentes en Ecuador</a:t>
          </a:r>
          <a:endParaRPr lang="es-EC" sz="1200" dirty="0"/>
        </a:p>
      </dgm:t>
    </dgm:pt>
    <dgm:pt modelId="{2186F392-1350-4A0B-A41C-43856E49F972}">
      <dgm:prSet phldrT="[Texto]" custT="1"/>
      <dgm:spPr/>
      <dgm:t>
        <a:bodyPr/>
        <a:lstStyle/>
        <a:p>
          <a:r>
            <a:rPr lang="es-ES" sz="1800" dirty="0"/>
            <a:t>No relacionadas</a:t>
          </a:r>
          <a:endParaRPr lang="es-EC" sz="1800" dirty="0"/>
        </a:p>
      </dgm:t>
    </dgm:pt>
    <dgm:pt modelId="{9659F707-3819-4E77-9928-4E6499ADF492}" type="parTrans" cxnId="{EB19391A-842E-4296-860B-31B717914BEA}">
      <dgm:prSet/>
      <dgm:spPr/>
      <dgm:t>
        <a:bodyPr/>
        <a:lstStyle/>
        <a:p>
          <a:endParaRPr lang="es-EC"/>
        </a:p>
      </dgm:t>
    </dgm:pt>
    <dgm:pt modelId="{64A382B2-5B23-4978-B110-CC5CB85FBD95}" type="sibTrans" cxnId="{EB19391A-842E-4296-860B-31B717914BEA}">
      <dgm:prSet/>
      <dgm:spPr/>
      <dgm:t>
        <a:bodyPr/>
        <a:lstStyle/>
        <a:p>
          <a:endParaRPr lang="es-EC"/>
        </a:p>
      </dgm:t>
    </dgm:pt>
    <dgm:pt modelId="{86CB433D-29C0-4C82-83CB-60C84D44A922}">
      <dgm:prSet phldrT="[Texto]" custT="1"/>
      <dgm:spPr/>
      <dgm:t>
        <a:bodyPr/>
        <a:lstStyle/>
        <a:p>
          <a:r>
            <a:rPr lang="es-ES" sz="1300" dirty="0"/>
            <a:t>Aquellos derivados directa y exclusivamente en la ejecución de proyectos financiados en su totalidad con créditos o fondos no reembolsable de gobierno a gobierno</a:t>
          </a:r>
          <a:endParaRPr lang="es-EC" sz="1300" dirty="0"/>
        </a:p>
      </dgm:t>
    </dgm:pt>
    <dgm:pt modelId="{608AE699-DF7E-4CB7-8BE1-8017FAE63549}" type="parTrans" cxnId="{670362AB-64B7-48ED-815F-40BC486CCBC3}">
      <dgm:prSet/>
      <dgm:spPr/>
      <dgm:t>
        <a:bodyPr/>
        <a:lstStyle/>
        <a:p>
          <a:endParaRPr lang="es-EC"/>
        </a:p>
      </dgm:t>
    </dgm:pt>
    <dgm:pt modelId="{808E97FC-554C-4054-8CD8-920C9FDA36D1}" type="sibTrans" cxnId="{670362AB-64B7-48ED-815F-40BC486CCBC3}">
      <dgm:prSet/>
      <dgm:spPr/>
      <dgm:t>
        <a:bodyPr/>
        <a:lstStyle/>
        <a:p>
          <a:r>
            <a:rPr lang="es-ES" dirty="0"/>
            <a:t>La utilidad proveniente de enajenación o cesión de acciones o derechos representativos de capital, en fondos o inversionistas en valores de fideicomisos de titularización</a:t>
          </a:r>
          <a:endParaRPr lang="es-EC" dirty="0"/>
        </a:p>
      </dgm:t>
    </dgm:pt>
    <dgm:pt modelId="{FDDF36B6-A8D5-4AEE-800C-6C613A30329C}">
      <dgm:prSet phldrT="[Texto]" custT="1"/>
      <dgm:spPr/>
      <dgm:t>
        <a:bodyPr/>
        <a:lstStyle/>
        <a:p>
          <a:r>
            <a:rPr lang="es-ES" sz="1400" dirty="0"/>
            <a:t>Bolsa de Valores Ecuatorianas</a:t>
          </a:r>
        </a:p>
        <a:p>
          <a:r>
            <a:rPr lang="es-ES" sz="1400" dirty="0"/>
            <a:t>Hasta 50 FB </a:t>
          </a:r>
        </a:p>
        <a:p>
          <a:r>
            <a:rPr lang="es-ES" sz="1400" dirty="0"/>
            <a:t>Transferencia menos del 25% CS</a:t>
          </a:r>
        </a:p>
        <a:p>
          <a:r>
            <a:rPr lang="es-ES" sz="1400" dirty="0"/>
            <a:t>Si excede 5% </a:t>
          </a:r>
        </a:p>
        <a:p>
          <a:endParaRPr lang="es-EC" sz="1800" dirty="0"/>
        </a:p>
      </dgm:t>
    </dgm:pt>
    <dgm:pt modelId="{1D770D5B-12FB-42A4-87BB-37A92211FB39}" type="parTrans" cxnId="{8D0EC2E6-CF9F-4DF2-9B62-CA1968B14D41}">
      <dgm:prSet/>
      <dgm:spPr/>
      <dgm:t>
        <a:bodyPr/>
        <a:lstStyle/>
        <a:p>
          <a:endParaRPr lang="es-EC"/>
        </a:p>
      </dgm:t>
    </dgm:pt>
    <dgm:pt modelId="{06D6B080-6D68-4DFB-B253-932DD687DCFD}" type="sibTrans" cxnId="{8D0EC2E6-CF9F-4DF2-9B62-CA1968B14D41}">
      <dgm:prSet/>
      <dgm:spPr/>
      <dgm:t>
        <a:bodyPr/>
        <a:lstStyle/>
        <a:p>
          <a:endParaRPr lang="es-EC"/>
        </a:p>
      </dgm:t>
    </dgm:pt>
    <dgm:pt modelId="{615D9701-C997-4459-B2B8-7CF33CAA5DA6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Dentro de planes y programas de agroforestería, reforestación  o similares</a:t>
          </a:r>
          <a:endParaRPr lang="es-EC" sz="1600" dirty="0"/>
        </a:p>
      </dgm:t>
    </dgm:pt>
    <dgm:pt modelId="{E1E916EA-DD63-4278-B997-2EA55AA4144B}" type="sibTrans" cxnId="{7BD32B31-F866-4D5A-862E-32E58BCF02E6}">
      <dgm:prSet/>
      <dgm:spPr/>
      <dgm:t>
        <a:bodyPr/>
        <a:lstStyle/>
        <a:p>
          <a:endParaRPr lang="es-EC"/>
        </a:p>
      </dgm:t>
    </dgm:pt>
    <dgm:pt modelId="{16C9C84D-BDFF-4D36-B4D6-305B976CF9DE}" type="parTrans" cxnId="{7BD32B31-F866-4D5A-862E-32E58BCF02E6}">
      <dgm:prSet/>
      <dgm:spPr/>
      <dgm:t>
        <a:bodyPr/>
        <a:lstStyle/>
        <a:p>
          <a:endParaRPr lang="es-EC"/>
        </a:p>
      </dgm:t>
    </dgm:pt>
    <dgm:pt modelId="{D9B48441-7972-45B9-9841-6704FBCC1727}" type="pres">
      <dgm:prSet presAssocID="{CF07FE31-C8ED-459C-9089-A54BEC739ECC}" presName="Name0" presStyleCnt="0">
        <dgm:presLayoutVars>
          <dgm:chMax/>
          <dgm:chPref/>
          <dgm:dir/>
          <dgm:animLvl val="lvl"/>
        </dgm:presLayoutVars>
      </dgm:prSet>
      <dgm:spPr/>
    </dgm:pt>
    <dgm:pt modelId="{8F4149F6-594B-4AED-B964-DCB34538AB0C}" type="pres">
      <dgm:prSet presAssocID="{4B36F032-EC25-4924-8075-73CC13DE7A2D}" presName="composite" presStyleCnt="0"/>
      <dgm:spPr/>
    </dgm:pt>
    <dgm:pt modelId="{A6905E52-D156-4B0E-A05E-C6425306B8CB}" type="pres">
      <dgm:prSet presAssocID="{4B36F032-EC25-4924-8075-73CC13DE7A2D}" presName="Parent1" presStyleLbl="node1" presStyleIdx="0" presStyleCnt="6" custScaleX="102166">
        <dgm:presLayoutVars>
          <dgm:chMax val="1"/>
          <dgm:chPref val="1"/>
          <dgm:bulletEnabled val="1"/>
        </dgm:presLayoutVars>
      </dgm:prSet>
      <dgm:spPr/>
    </dgm:pt>
    <dgm:pt modelId="{91B44BF7-23D0-4B83-BA00-44493386E257}" type="pres">
      <dgm:prSet presAssocID="{4B36F032-EC25-4924-8075-73CC13DE7A2D}" presName="Childtext1" presStyleLbl="revTx" presStyleIdx="0" presStyleCnt="3" custLinFactNeighborX="8606" custLinFactNeighborY="-783">
        <dgm:presLayoutVars>
          <dgm:chMax val="0"/>
          <dgm:chPref val="0"/>
          <dgm:bulletEnabled val="1"/>
        </dgm:presLayoutVars>
      </dgm:prSet>
      <dgm:spPr/>
    </dgm:pt>
    <dgm:pt modelId="{C168CD76-BE7D-4AD6-B458-28F8FDCA6409}" type="pres">
      <dgm:prSet presAssocID="{4B36F032-EC25-4924-8075-73CC13DE7A2D}" presName="BalanceSpacing" presStyleCnt="0"/>
      <dgm:spPr/>
    </dgm:pt>
    <dgm:pt modelId="{A694D895-DC9D-4B2F-88EB-082671CB7526}" type="pres">
      <dgm:prSet presAssocID="{4B36F032-EC25-4924-8075-73CC13DE7A2D}" presName="BalanceSpacing1" presStyleCnt="0"/>
      <dgm:spPr/>
    </dgm:pt>
    <dgm:pt modelId="{7182CAF7-4F75-4F8A-A534-789633B888F6}" type="pres">
      <dgm:prSet presAssocID="{9E422D2E-FAA8-4D98-83EE-E0D4B2E826C2}" presName="Accent1Text" presStyleLbl="node1" presStyleIdx="1" presStyleCnt="6"/>
      <dgm:spPr/>
    </dgm:pt>
    <dgm:pt modelId="{F01E8928-847D-4F96-9827-963A99FB73F6}" type="pres">
      <dgm:prSet presAssocID="{9E422D2E-FAA8-4D98-83EE-E0D4B2E826C2}" presName="spaceBetweenRectangles" presStyleCnt="0"/>
      <dgm:spPr/>
    </dgm:pt>
    <dgm:pt modelId="{EF5C378A-470E-4872-A6AE-AC2386520575}" type="pres">
      <dgm:prSet presAssocID="{82426EFD-61DD-491D-A1B2-92B79508EA31}" presName="composite" presStyleCnt="0"/>
      <dgm:spPr/>
    </dgm:pt>
    <dgm:pt modelId="{11A9B126-5B01-4559-8BD2-53D34E4216DC}" type="pres">
      <dgm:prSet presAssocID="{82426EFD-61DD-491D-A1B2-92B79508EA31}" presName="Parent1" presStyleLbl="node1" presStyleIdx="2" presStyleCnt="6" custScaleX="102170" custLinFactNeighborX="1453" custLinFactNeighborY="-1190">
        <dgm:presLayoutVars>
          <dgm:chMax val="1"/>
          <dgm:chPref val="1"/>
          <dgm:bulletEnabled val="1"/>
        </dgm:presLayoutVars>
      </dgm:prSet>
      <dgm:spPr/>
    </dgm:pt>
    <dgm:pt modelId="{3BAAA954-0D96-42FC-8D90-4957F24508DF}" type="pres">
      <dgm:prSet presAssocID="{82426EFD-61DD-491D-A1B2-92B79508EA31}" presName="Childtext1" presStyleLbl="revTx" presStyleIdx="1" presStyleCnt="3" custScaleX="82387" custLinFactNeighborX="9366" custLinFactNeighborY="0">
        <dgm:presLayoutVars>
          <dgm:chMax val="0"/>
          <dgm:chPref val="0"/>
          <dgm:bulletEnabled val="1"/>
        </dgm:presLayoutVars>
      </dgm:prSet>
      <dgm:spPr/>
    </dgm:pt>
    <dgm:pt modelId="{23A95362-75BE-4564-9A21-3E2C238E63B6}" type="pres">
      <dgm:prSet presAssocID="{82426EFD-61DD-491D-A1B2-92B79508EA31}" presName="BalanceSpacing" presStyleCnt="0"/>
      <dgm:spPr/>
    </dgm:pt>
    <dgm:pt modelId="{F5917B00-98DF-44C5-865A-5F476E4D4A3C}" type="pres">
      <dgm:prSet presAssocID="{82426EFD-61DD-491D-A1B2-92B79508EA31}" presName="BalanceSpacing1" presStyleCnt="0"/>
      <dgm:spPr/>
    </dgm:pt>
    <dgm:pt modelId="{3F7F0F2A-18DD-4652-8C4D-CE7286C71832}" type="pres">
      <dgm:prSet presAssocID="{46DB1716-FC94-4B34-8F19-A3831C62D8BC}" presName="Accent1Text" presStyleLbl="node1" presStyleIdx="3" presStyleCnt="6"/>
      <dgm:spPr/>
    </dgm:pt>
    <dgm:pt modelId="{375B44C4-324C-4B57-83E2-A4AB2512E47F}" type="pres">
      <dgm:prSet presAssocID="{46DB1716-FC94-4B34-8F19-A3831C62D8BC}" presName="spaceBetweenRectangles" presStyleCnt="0"/>
      <dgm:spPr/>
    </dgm:pt>
    <dgm:pt modelId="{E2034025-CF91-40F9-8158-48A26A68EF1A}" type="pres">
      <dgm:prSet presAssocID="{86CB433D-29C0-4C82-83CB-60C84D44A922}" presName="composite" presStyleCnt="0"/>
      <dgm:spPr/>
    </dgm:pt>
    <dgm:pt modelId="{4ED1C16A-C7CC-4930-80F3-2D612C11C391}" type="pres">
      <dgm:prSet presAssocID="{86CB433D-29C0-4C82-83CB-60C84D44A922}" presName="Parent1" presStyleLbl="node1" presStyleIdx="4" presStyleCnt="6" custScaleX="108569">
        <dgm:presLayoutVars>
          <dgm:chMax val="1"/>
          <dgm:chPref val="1"/>
          <dgm:bulletEnabled val="1"/>
        </dgm:presLayoutVars>
      </dgm:prSet>
      <dgm:spPr/>
    </dgm:pt>
    <dgm:pt modelId="{CEB99B22-71F0-457C-93D9-BBE57E70C26F}" type="pres">
      <dgm:prSet presAssocID="{86CB433D-29C0-4C82-83CB-60C84D44A922}" presName="Childtext1" presStyleLbl="revTx" presStyleIdx="2" presStyleCnt="3" custLinFactY="-43450" custLinFactNeighborX="41840" custLinFactNeighborY="-100000">
        <dgm:presLayoutVars>
          <dgm:chMax val="0"/>
          <dgm:chPref val="0"/>
          <dgm:bulletEnabled val="1"/>
        </dgm:presLayoutVars>
      </dgm:prSet>
      <dgm:spPr/>
    </dgm:pt>
    <dgm:pt modelId="{B450D381-2597-40C5-8B64-4508E917956F}" type="pres">
      <dgm:prSet presAssocID="{86CB433D-29C0-4C82-83CB-60C84D44A922}" presName="BalanceSpacing" presStyleCnt="0"/>
      <dgm:spPr/>
    </dgm:pt>
    <dgm:pt modelId="{92A8A3E8-59CF-4580-89DF-B6EB9C2AB6D3}" type="pres">
      <dgm:prSet presAssocID="{86CB433D-29C0-4C82-83CB-60C84D44A922}" presName="BalanceSpacing1" presStyleCnt="0"/>
      <dgm:spPr/>
    </dgm:pt>
    <dgm:pt modelId="{9F7716DC-F47F-4D94-B9FA-753550EB2D06}" type="pres">
      <dgm:prSet presAssocID="{808E97FC-554C-4054-8CD8-920C9FDA36D1}" presName="Accent1Text" presStyleLbl="node1" presStyleIdx="5" presStyleCnt="6"/>
      <dgm:spPr/>
    </dgm:pt>
  </dgm:ptLst>
  <dgm:cxnLst>
    <dgm:cxn modelId="{45B1DE14-6CC8-4B5C-B994-258EB4713E0A}" type="presOf" srcId="{46DB1716-FC94-4B34-8F19-A3831C62D8BC}" destId="{3F7F0F2A-18DD-4652-8C4D-CE7286C71832}" srcOrd="0" destOrd="0" presId="urn:microsoft.com/office/officeart/2008/layout/AlternatingHexagons"/>
    <dgm:cxn modelId="{EB19391A-842E-4296-860B-31B717914BEA}" srcId="{82426EFD-61DD-491D-A1B2-92B79508EA31}" destId="{2186F392-1350-4A0B-A41C-43856E49F972}" srcOrd="0" destOrd="0" parTransId="{9659F707-3819-4E77-9928-4E6499ADF492}" sibTransId="{64A382B2-5B23-4978-B110-CC5CB85FBD95}"/>
    <dgm:cxn modelId="{11C15C25-B732-4C25-87E8-A406E10080AF}" srcId="{CF07FE31-C8ED-459C-9089-A54BEC739ECC}" destId="{82426EFD-61DD-491D-A1B2-92B79508EA31}" srcOrd="1" destOrd="0" parTransId="{CF3B732C-94C4-4643-A4F8-9690803F841A}" sibTransId="{46DB1716-FC94-4B34-8F19-A3831C62D8BC}"/>
    <dgm:cxn modelId="{7BD32B31-F866-4D5A-862E-32E58BCF02E6}" srcId="{4B36F032-EC25-4924-8075-73CC13DE7A2D}" destId="{615D9701-C997-4459-B2B8-7CF33CAA5DA6}" srcOrd="0" destOrd="0" parTransId="{16C9C84D-BDFF-4D36-B4D6-305B976CF9DE}" sibTransId="{E1E916EA-DD63-4278-B997-2EA55AA4144B}"/>
    <dgm:cxn modelId="{AA754631-1ED4-46A7-A251-5E7A6944122D}" type="presOf" srcId="{CF07FE31-C8ED-459C-9089-A54BEC739ECC}" destId="{D9B48441-7972-45B9-9841-6704FBCC1727}" srcOrd="0" destOrd="0" presId="urn:microsoft.com/office/officeart/2008/layout/AlternatingHexagons"/>
    <dgm:cxn modelId="{78822C37-AB34-4EDE-98A3-0107F4B1A8D5}" type="presOf" srcId="{FDDF36B6-A8D5-4AEE-800C-6C613A30329C}" destId="{CEB99B22-71F0-457C-93D9-BBE57E70C26F}" srcOrd="0" destOrd="0" presId="urn:microsoft.com/office/officeart/2008/layout/AlternatingHexagons"/>
    <dgm:cxn modelId="{55CF7041-8318-418E-B587-78A034CABCA9}" type="presOf" srcId="{615D9701-C997-4459-B2B8-7CF33CAA5DA6}" destId="{91B44BF7-23D0-4B83-BA00-44493386E257}" srcOrd="0" destOrd="0" presId="urn:microsoft.com/office/officeart/2008/layout/AlternatingHexagons"/>
    <dgm:cxn modelId="{36B48848-0F8A-486E-A0DE-AB9366B45834}" type="presOf" srcId="{2186F392-1350-4A0B-A41C-43856E49F972}" destId="{3BAAA954-0D96-42FC-8D90-4957F24508DF}" srcOrd="0" destOrd="0" presId="urn:microsoft.com/office/officeart/2008/layout/AlternatingHexagons"/>
    <dgm:cxn modelId="{0D2D3B76-6DC2-4E39-BF9C-DC8AC57343C5}" type="presOf" srcId="{86CB433D-29C0-4C82-83CB-60C84D44A922}" destId="{4ED1C16A-C7CC-4930-80F3-2D612C11C391}" srcOrd="0" destOrd="0" presId="urn:microsoft.com/office/officeart/2008/layout/AlternatingHexagons"/>
    <dgm:cxn modelId="{60B8B076-4DD7-4EAA-AAAA-7E48004D0083}" type="presOf" srcId="{4B36F032-EC25-4924-8075-73CC13DE7A2D}" destId="{A6905E52-D156-4B0E-A05E-C6425306B8CB}" srcOrd="0" destOrd="0" presId="urn:microsoft.com/office/officeart/2008/layout/AlternatingHexagons"/>
    <dgm:cxn modelId="{670362AB-64B7-48ED-815F-40BC486CCBC3}" srcId="{CF07FE31-C8ED-459C-9089-A54BEC739ECC}" destId="{86CB433D-29C0-4C82-83CB-60C84D44A922}" srcOrd="2" destOrd="0" parTransId="{608AE699-DF7E-4CB7-8BE1-8017FAE63549}" sibTransId="{808E97FC-554C-4054-8CD8-920C9FDA36D1}"/>
    <dgm:cxn modelId="{6CBDA4B6-C658-4F8B-B207-E07B99E951BD}" srcId="{CF07FE31-C8ED-459C-9089-A54BEC739ECC}" destId="{4B36F032-EC25-4924-8075-73CC13DE7A2D}" srcOrd="0" destOrd="0" parTransId="{00E699E8-E553-4D81-9450-B25B54F8EB7F}" sibTransId="{9E422D2E-FAA8-4D98-83EE-E0D4B2E826C2}"/>
    <dgm:cxn modelId="{86A14CC1-5F47-4622-BBC4-57182B86F529}" type="presOf" srcId="{808E97FC-554C-4054-8CD8-920C9FDA36D1}" destId="{9F7716DC-F47F-4D94-B9FA-753550EB2D06}" srcOrd="0" destOrd="0" presId="urn:microsoft.com/office/officeart/2008/layout/AlternatingHexagons"/>
    <dgm:cxn modelId="{64E8F1D4-1C03-4096-9B4F-E0A02ACCE6F4}" type="presOf" srcId="{82426EFD-61DD-491D-A1B2-92B79508EA31}" destId="{11A9B126-5B01-4559-8BD2-53D34E4216DC}" srcOrd="0" destOrd="0" presId="urn:microsoft.com/office/officeart/2008/layout/AlternatingHexagons"/>
    <dgm:cxn modelId="{8D0EC2E6-CF9F-4DF2-9B62-CA1968B14D41}" srcId="{86CB433D-29C0-4C82-83CB-60C84D44A922}" destId="{FDDF36B6-A8D5-4AEE-800C-6C613A30329C}" srcOrd="0" destOrd="0" parTransId="{1D770D5B-12FB-42A4-87BB-37A92211FB39}" sibTransId="{06D6B080-6D68-4DFB-B253-932DD687DCFD}"/>
    <dgm:cxn modelId="{807837FF-CE76-485E-A53F-5FE5E902E695}" type="presOf" srcId="{9E422D2E-FAA8-4D98-83EE-E0D4B2E826C2}" destId="{7182CAF7-4F75-4F8A-A534-789633B888F6}" srcOrd="0" destOrd="0" presId="urn:microsoft.com/office/officeart/2008/layout/AlternatingHexagons"/>
    <dgm:cxn modelId="{FB0CA90F-AEB0-4FFB-B77E-722D6AD65221}" type="presParOf" srcId="{D9B48441-7972-45B9-9841-6704FBCC1727}" destId="{8F4149F6-594B-4AED-B964-DCB34538AB0C}" srcOrd="0" destOrd="0" presId="urn:microsoft.com/office/officeart/2008/layout/AlternatingHexagons"/>
    <dgm:cxn modelId="{E35170E1-9BAC-4004-BF2A-4D4468C93ECC}" type="presParOf" srcId="{8F4149F6-594B-4AED-B964-DCB34538AB0C}" destId="{A6905E52-D156-4B0E-A05E-C6425306B8CB}" srcOrd="0" destOrd="0" presId="urn:microsoft.com/office/officeart/2008/layout/AlternatingHexagons"/>
    <dgm:cxn modelId="{3E0510FC-8B44-4949-AD4F-2A8D1A443570}" type="presParOf" srcId="{8F4149F6-594B-4AED-B964-DCB34538AB0C}" destId="{91B44BF7-23D0-4B83-BA00-44493386E257}" srcOrd="1" destOrd="0" presId="urn:microsoft.com/office/officeart/2008/layout/AlternatingHexagons"/>
    <dgm:cxn modelId="{45104B4B-70FB-4752-B538-DB1FBC0625B7}" type="presParOf" srcId="{8F4149F6-594B-4AED-B964-DCB34538AB0C}" destId="{C168CD76-BE7D-4AD6-B458-28F8FDCA6409}" srcOrd="2" destOrd="0" presId="urn:microsoft.com/office/officeart/2008/layout/AlternatingHexagons"/>
    <dgm:cxn modelId="{92AF9B9E-E95E-4E26-AFC0-6EEC9BDCF344}" type="presParOf" srcId="{8F4149F6-594B-4AED-B964-DCB34538AB0C}" destId="{A694D895-DC9D-4B2F-88EB-082671CB7526}" srcOrd="3" destOrd="0" presId="urn:microsoft.com/office/officeart/2008/layout/AlternatingHexagons"/>
    <dgm:cxn modelId="{E4034B60-A4B4-4F86-92A5-7492C21D8761}" type="presParOf" srcId="{8F4149F6-594B-4AED-B964-DCB34538AB0C}" destId="{7182CAF7-4F75-4F8A-A534-789633B888F6}" srcOrd="4" destOrd="0" presId="urn:microsoft.com/office/officeart/2008/layout/AlternatingHexagons"/>
    <dgm:cxn modelId="{ABA97F84-950E-4ADB-9CC2-828B7E461A70}" type="presParOf" srcId="{D9B48441-7972-45B9-9841-6704FBCC1727}" destId="{F01E8928-847D-4F96-9827-963A99FB73F6}" srcOrd="1" destOrd="0" presId="urn:microsoft.com/office/officeart/2008/layout/AlternatingHexagons"/>
    <dgm:cxn modelId="{92406206-A46E-4CB5-A89D-86C651C3C819}" type="presParOf" srcId="{D9B48441-7972-45B9-9841-6704FBCC1727}" destId="{EF5C378A-470E-4872-A6AE-AC2386520575}" srcOrd="2" destOrd="0" presId="urn:microsoft.com/office/officeart/2008/layout/AlternatingHexagons"/>
    <dgm:cxn modelId="{6D5766C6-0826-45CF-AE73-867B5601A71F}" type="presParOf" srcId="{EF5C378A-470E-4872-A6AE-AC2386520575}" destId="{11A9B126-5B01-4559-8BD2-53D34E4216DC}" srcOrd="0" destOrd="0" presId="urn:microsoft.com/office/officeart/2008/layout/AlternatingHexagons"/>
    <dgm:cxn modelId="{319B4CC2-CF58-4E8B-9011-9410E9405D2D}" type="presParOf" srcId="{EF5C378A-470E-4872-A6AE-AC2386520575}" destId="{3BAAA954-0D96-42FC-8D90-4957F24508DF}" srcOrd="1" destOrd="0" presId="urn:microsoft.com/office/officeart/2008/layout/AlternatingHexagons"/>
    <dgm:cxn modelId="{AE28D26B-DDB5-4317-93A2-883C8A7336E7}" type="presParOf" srcId="{EF5C378A-470E-4872-A6AE-AC2386520575}" destId="{23A95362-75BE-4564-9A21-3E2C238E63B6}" srcOrd="2" destOrd="0" presId="urn:microsoft.com/office/officeart/2008/layout/AlternatingHexagons"/>
    <dgm:cxn modelId="{FE0198CD-A520-4ABD-BD0B-D4B1A1E8EB7F}" type="presParOf" srcId="{EF5C378A-470E-4872-A6AE-AC2386520575}" destId="{F5917B00-98DF-44C5-865A-5F476E4D4A3C}" srcOrd="3" destOrd="0" presId="urn:microsoft.com/office/officeart/2008/layout/AlternatingHexagons"/>
    <dgm:cxn modelId="{6DC4CAAD-451F-4038-94BF-FB86B6AA832E}" type="presParOf" srcId="{EF5C378A-470E-4872-A6AE-AC2386520575}" destId="{3F7F0F2A-18DD-4652-8C4D-CE7286C71832}" srcOrd="4" destOrd="0" presId="urn:microsoft.com/office/officeart/2008/layout/AlternatingHexagons"/>
    <dgm:cxn modelId="{076F704B-0249-4B32-8022-FDF63FCB4DC7}" type="presParOf" srcId="{D9B48441-7972-45B9-9841-6704FBCC1727}" destId="{375B44C4-324C-4B57-83E2-A4AB2512E47F}" srcOrd="3" destOrd="0" presId="urn:microsoft.com/office/officeart/2008/layout/AlternatingHexagons"/>
    <dgm:cxn modelId="{5F188E75-B34A-482D-B165-076FD9BC8B97}" type="presParOf" srcId="{D9B48441-7972-45B9-9841-6704FBCC1727}" destId="{E2034025-CF91-40F9-8158-48A26A68EF1A}" srcOrd="4" destOrd="0" presId="urn:microsoft.com/office/officeart/2008/layout/AlternatingHexagons"/>
    <dgm:cxn modelId="{B59C1799-B389-427B-9989-71F1065C16F7}" type="presParOf" srcId="{E2034025-CF91-40F9-8158-48A26A68EF1A}" destId="{4ED1C16A-C7CC-4930-80F3-2D612C11C391}" srcOrd="0" destOrd="0" presId="urn:microsoft.com/office/officeart/2008/layout/AlternatingHexagons"/>
    <dgm:cxn modelId="{E83B811A-0297-4874-B095-44F2CFE7F475}" type="presParOf" srcId="{E2034025-CF91-40F9-8158-48A26A68EF1A}" destId="{CEB99B22-71F0-457C-93D9-BBE57E70C26F}" srcOrd="1" destOrd="0" presId="urn:microsoft.com/office/officeart/2008/layout/AlternatingHexagons"/>
    <dgm:cxn modelId="{2EBFAE42-4889-4334-A4B8-A45D0056FE96}" type="presParOf" srcId="{E2034025-CF91-40F9-8158-48A26A68EF1A}" destId="{B450D381-2597-40C5-8B64-4508E917956F}" srcOrd="2" destOrd="0" presId="urn:microsoft.com/office/officeart/2008/layout/AlternatingHexagons"/>
    <dgm:cxn modelId="{A0B5D8D2-24B8-4855-AF28-1A7A52806A39}" type="presParOf" srcId="{E2034025-CF91-40F9-8158-48A26A68EF1A}" destId="{92A8A3E8-59CF-4580-89DF-B6EB9C2AB6D3}" srcOrd="3" destOrd="0" presId="urn:microsoft.com/office/officeart/2008/layout/AlternatingHexagons"/>
    <dgm:cxn modelId="{353A104E-8944-4803-84F3-BBC438D5AD0C}" type="presParOf" srcId="{E2034025-CF91-40F9-8158-48A26A68EF1A}" destId="{9F7716DC-F47F-4D94-B9FA-753550EB2D0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DC2DB4-4680-4948-A7CC-C4F08A314E05}">
      <dsp:nvSpPr>
        <dsp:cNvPr id="0" name=""/>
        <dsp:cNvSpPr/>
      </dsp:nvSpPr>
      <dsp:spPr>
        <a:xfrm rot="16200000">
          <a:off x="-1671793" y="2714207"/>
          <a:ext cx="4320146" cy="835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736515" bIns="0" numCol="1" spcCol="1270" anchor="t" anchorCtr="0">
          <a:noAutofit/>
        </a:bodyPr>
        <a:lstStyle/>
        <a:p>
          <a:pPr marL="0" lvl="0" indent="0" algn="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500" kern="1200" dirty="0"/>
            <a:t>LORTI / RLORTI </a:t>
          </a:r>
          <a:endParaRPr lang="es-EC" sz="4500" kern="1200" dirty="0"/>
        </a:p>
      </dsp:txBody>
      <dsp:txXfrm>
        <a:off x="-1671793" y="2714207"/>
        <a:ext cx="4320146" cy="835103"/>
      </dsp:txXfrm>
    </dsp:sp>
    <dsp:sp modelId="{D9859B4B-F5E3-4979-9693-1B2F37BD9132}">
      <dsp:nvSpPr>
        <dsp:cNvPr id="0" name=""/>
        <dsp:cNvSpPr/>
      </dsp:nvSpPr>
      <dsp:spPr>
        <a:xfrm>
          <a:off x="905831" y="971686"/>
          <a:ext cx="4159700" cy="432014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736515" rIns="213360" bIns="21336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kern="1200" dirty="0"/>
            <a:t>Beneficios obtenidos a título gratuito o a título oneroso*</a:t>
          </a:r>
          <a:endParaRPr lang="es-EC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kern="1200" dirty="0"/>
            <a:t>Provenientes del trabajo o del capital o ambas</a:t>
          </a:r>
          <a:endParaRPr lang="es-EC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kern="1200" dirty="0"/>
            <a:t>Consistentes en dinero, especies o servicios</a:t>
          </a:r>
          <a:endParaRPr lang="es-EC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EC" sz="2300" kern="1200" dirty="0"/>
        </a:p>
        <a:p>
          <a:pPr marL="457200" lvl="2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kern="1200" dirty="0"/>
            <a:t>Art  2 de la LORTI</a:t>
          </a:r>
          <a:endParaRPr lang="es-EC" sz="2300" kern="1200" dirty="0"/>
        </a:p>
      </dsp:txBody>
      <dsp:txXfrm>
        <a:off x="905831" y="971686"/>
        <a:ext cx="4159700" cy="4320146"/>
      </dsp:txXfrm>
    </dsp:sp>
    <dsp:sp modelId="{E1FD92F7-2AF1-4679-AF60-C59E1260CA11}">
      <dsp:nvSpPr>
        <dsp:cNvPr id="0" name=""/>
        <dsp:cNvSpPr/>
      </dsp:nvSpPr>
      <dsp:spPr>
        <a:xfrm>
          <a:off x="413939" y="246816"/>
          <a:ext cx="983785" cy="915273"/>
        </a:xfrm>
        <a:prstGeom prst="rect">
          <a:avLst/>
        </a:prstGeom>
        <a:solidFill>
          <a:schemeClr val="accent4">
            <a:tint val="5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2F8D260-7799-45F9-816F-D54F19A54F68}">
      <dsp:nvSpPr>
        <dsp:cNvPr id="0" name=""/>
        <dsp:cNvSpPr/>
      </dsp:nvSpPr>
      <dsp:spPr>
        <a:xfrm rot="16200000">
          <a:off x="4409734" y="2708721"/>
          <a:ext cx="4320146" cy="8351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736515" bIns="0" numCol="1" spcCol="1270" anchor="t" anchorCtr="0">
          <a:noAutofit/>
        </a:bodyPr>
        <a:lstStyle/>
        <a:p>
          <a:pPr marL="0" lvl="0" indent="0" algn="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500" kern="1200" dirty="0"/>
            <a:t>NIIF</a:t>
          </a:r>
          <a:endParaRPr lang="es-EC" sz="4500" kern="1200" dirty="0"/>
        </a:p>
      </dsp:txBody>
      <dsp:txXfrm>
        <a:off x="4409734" y="2708721"/>
        <a:ext cx="4320146" cy="835103"/>
      </dsp:txXfrm>
    </dsp:sp>
    <dsp:sp modelId="{C639EDA1-41EB-4DDD-A801-861DABD9190B}">
      <dsp:nvSpPr>
        <dsp:cNvPr id="0" name=""/>
        <dsp:cNvSpPr/>
      </dsp:nvSpPr>
      <dsp:spPr>
        <a:xfrm>
          <a:off x="6987359" y="966199"/>
          <a:ext cx="4159700" cy="4320146"/>
        </a:xfrm>
        <a:prstGeom prst="rect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3360" tIns="736515" rIns="213360" bIns="21336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kern="1200" dirty="0"/>
            <a:t>Incrementos en los beneficios económicos</a:t>
          </a:r>
          <a:endParaRPr lang="es-EC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kern="1200" dirty="0"/>
            <a:t>Incrementos de valor de los activos, o bien como disminuciones de los pasivos, que dan como resultado aumentos del patrimonio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2300" kern="1200" dirty="0"/>
            <a:t>No están relacionados con las aportaciones de los propietarios de la entidad</a:t>
          </a:r>
        </a:p>
      </dsp:txBody>
      <dsp:txXfrm>
        <a:off x="6987359" y="966199"/>
        <a:ext cx="4159700" cy="4320146"/>
      </dsp:txXfrm>
    </dsp:sp>
    <dsp:sp modelId="{E4822033-F7C0-4C21-9A6C-4D325DEBF378}">
      <dsp:nvSpPr>
        <dsp:cNvPr id="0" name=""/>
        <dsp:cNvSpPr/>
      </dsp:nvSpPr>
      <dsp:spPr>
        <a:xfrm>
          <a:off x="6553932" y="246816"/>
          <a:ext cx="866854" cy="904300"/>
        </a:xfrm>
        <a:prstGeom prst="rect">
          <a:avLst/>
        </a:prstGeom>
        <a:solidFill>
          <a:schemeClr val="accent4">
            <a:tint val="50000"/>
            <a:hueOff val="10788194"/>
            <a:satOff val="-50206"/>
            <a:lumOff val="-2202"/>
            <a:alphaOff val="0"/>
          </a:schemeClr>
        </a:solid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7A81A7-5D5D-42B9-85AA-275FE749B06E}">
      <dsp:nvSpPr>
        <dsp:cNvPr id="0" name=""/>
        <dsp:cNvSpPr/>
      </dsp:nvSpPr>
      <dsp:spPr>
        <a:xfrm>
          <a:off x="6988511" y="3158474"/>
          <a:ext cx="3860357" cy="3860357"/>
        </a:xfrm>
        <a:prstGeom prst="gear9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Ingresos en especie o servicios, su valor se determinará sobre la base del valor de mercado</a:t>
          </a:r>
          <a:endParaRPr lang="es-EC" sz="1300" kern="1200" dirty="0"/>
        </a:p>
      </dsp:txBody>
      <dsp:txXfrm>
        <a:off x="7764614" y="4062744"/>
        <a:ext cx="2308151" cy="1984303"/>
      </dsp:txXfrm>
    </dsp:sp>
    <dsp:sp modelId="{1313C416-F994-4784-89FC-28BA4CB85C11}">
      <dsp:nvSpPr>
        <dsp:cNvPr id="0" name=""/>
        <dsp:cNvSpPr/>
      </dsp:nvSpPr>
      <dsp:spPr>
        <a:xfrm>
          <a:off x="4742485" y="2246026"/>
          <a:ext cx="2807532" cy="2807532"/>
        </a:xfrm>
        <a:prstGeom prst="gear6">
          <a:avLst/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Valor bruto de los ingresos generados por rendimientos financieros o inversiones en sociedades</a:t>
          </a:r>
          <a:endParaRPr lang="es-EC" sz="1300" kern="1200" dirty="0"/>
        </a:p>
      </dsp:txBody>
      <dsp:txXfrm>
        <a:off x="5449290" y="2957102"/>
        <a:ext cx="1393922" cy="1385380"/>
      </dsp:txXfrm>
    </dsp:sp>
    <dsp:sp modelId="{A44B8958-26BE-4278-BA90-1FF78D575F4B}">
      <dsp:nvSpPr>
        <dsp:cNvPr id="0" name=""/>
        <dsp:cNvSpPr/>
      </dsp:nvSpPr>
      <dsp:spPr>
        <a:xfrm rot="20700000">
          <a:off x="6314990" y="309115"/>
          <a:ext cx="2750809" cy="2750809"/>
        </a:xfrm>
        <a:prstGeom prst="gear6">
          <a:avLst/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Precio del bien o servicio</a:t>
          </a:r>
          <a:endParaRPr lang="es-EC" sz="1300" kern="1200" dirty="0"/>
        </a:p>
      </dsp:txBody>
      <dsp:txXfrm rot="-20700000">
        <a:off x="6918323" y="912448"/>
        <a:ext cx="1544143" cy="1544143"/>
      </dsp:txXfrm>
    </dsp:sp>
    <dsp:sp modelId="{F8E561D0-F7A8-46AD-9CE8-9D58732A5432}">
      <dsp:nvSpPr>
        <dsp:cNvPr id="0" name=""/>
        <dsp:cNvSpPr/>
      </dsp:nvSpPr>
      <dsp:spPr>
        <a:xfrm>
          <a:off x="6723736" y="2557537"/>
          <a:ext cx="4941257" cy="4941257"/>
        </a:xfrm>
        <a:prstGeom prst="circularArrow">
          <a:avLst>
            <a:gd name="adj1" fmla="val 4687"/>
            <a:gd name="adj2" fmla="val 299029"/>
            <a:gd name="adj3" fmla="val 2558282"/>
            <a:gd name="adj4" fmla="val 15773361"/>
            <a:gd name="adj5" fmla="val 5469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D226843-7F17-4E32-821F-7AFFAF06A640}">
      <dsp:nvSpPr>
        <dsp:cNvPr id="0" name=""/>
        <dsp:cNvSpPr/>
      </dsp:nvSpPr>
      <dsp:spPr>
        <a:xfrm>
          <a:off x="4245276" y="1612703"/>
          <a:ext cx="3590132" cy="359013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4E67FCD8-62F4-4E74-970B-677ECBBEE984}">
      <dsp:nvSpPr>
        <dsp:cNvPr id="0" name=""/>
        <dsp:cNvSpPr/>
      </dsp:nvSpPr>
      <dsp:spPr>
        <a:xfrm>
          <a:off x="5678700" y="-305537"/>
          <a:ext cx="3870885" cy="387088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4E2E4-B8B8-4C1B-AFA6-FC8656C689D2}">
      <dsp:nvSpPr>
        <dsp:cNvPr id="0" name=""/>
        <dsp:cNvSpPr/>
      </dsp:nvSpPr>
      <dsp:spPr>
        <a:xfrm>
          <a:off x="6456084" y="3262482"/>
          <a:ext cx="91440" cy="6077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70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B8BCFB-873F-4028-824A-A7BAB332725F}">
      <dsp:nvSpPr>
        <dsp:cNvPr id="0" name=""/>
        <dsp:cNvSpPr/>
      </dsp:nvSpPr>
      <dsp:spPr>
        <a:xfrm>
          <a:off x="3947914" y="1327910"/>
          <a:ext cx="2553890" cy="607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4136"/>
              </a:lnTo>
              <a:lnTo>
                <a:pt x="2553890" y="414136"/>
              </a:lnTo>
              <a:lnTo>
                <a:pt x="2553890" y="60770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CEC76B-0A66-43CB-B6ED-D7496C75D92A}">
      <dsp:nvSpPr>
        <dsp:cNvPr id="0" name=""/>
        <dsp:cNvSpPr/>
      </dsp:nvSpPr>
      <dsp:spPr>
        <a:xfrm>
          <a:off x="3902194" y="3262482"/>
          <a:ext cx="91440" cy="6077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70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7D9690-7007-4565-9A32-051C1C69FAE6}">
      <dsp:nvSpPr>
        <dsp:cNvPr id="0" name=""/>
        <dsp:cNvSpPr/>
      </dsp:nvSpPr>
      <dsp:spPr>
        <a:xfrm>
          <a:off x="3902194" y="1327910"/>
          <a:ext cx="91440" cy="6077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70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D3E449-2690-4A9C-8316-427B42163AD9}">
      <dsp:nvSpPr>
        <dsp:cNvPr id="0" name=""/>
        <dsp:cNvSpPr/>
      </dsp:nvSpPr>
      <dsp:spPr>
        <a:xfrm>
          <a:off x="1348303" y="3262482"/>
          <a:ext cx="91440" cy="60770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770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CAF27A-A601-451A-AA4D-AF4AFB9A075F}">
      <dsp:nvSpPr>
        <dsp:cNvPr id="0" name=""/>
        <dsp:cNvSpPr/>
      </dsp:nvSpPr>
      <dsp:spPr>
        <a:xfrm>
          <a:off x="1394023" y="1327910"/>
          <a:ext cx="2553890" cy="607709"/>
        </a:xfrm>
        <a:custGeom>
          <a:avLst/>
          <a:gdLst/>
          <a:ahLst/>
          <a:cxnLst/>
          <a:rect l="0" t="0" r="0" b="0"/>
          <a:pathLst>
            <a:path>
              <a:moveTo>
                <a:pt x="2553890" y="0"/>
              </a:moveTo>
              <a:lnTo>
                <a:pt x="2553890" y="414136"/>
              </a:lnTo>
              <a:lnTo>
                <a:pt x="0" y="414136"/>
              </a:lnTo>
              <a:lnTo>
                <a:pt x="0" y="607709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E07492-488E-4F0C-AC49-91CF91D6C8C2}">
      <dsp:nvSpPr>
        <dsp:cNvPr id="0" name=""/>
        <dsp:cNvSpPr/>
      </dsp:nvSpPr>
      <dsp:spPr>
        <a:xfrm>
          <a:off x="2903140" y="1048"/>
          <a:ext cx="2089546" cy="132686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01F093-56CC-41C6-835C-0680236FE08A}">
      <dsp:nvSpPr>
        <dsp:cNvPr id="0" name=""/>
        <dsp:cNvSpPr/>
      </dsp:nvSpPr>
      <dsp:spPr>
        <a:xfrm>
          <a:off x="3135312" y="221611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CLASIFICACIÓN</a:t>
          </a:r>
          <a:endParaRPr lang="es-EC" sz="1900" kern="1200" dirty="0"/>
        </a:p>
      </dsp:txBody>
      <dsp:txXfrm>
        <a:off x="3174174" y="260473"/>
        <a:ext cx="2011822" cy="1249138"/>
      </dsp:txXfrm>
    </dsp:sp>
    <dsp:sp modelId="{F75BC265-4841-420F-98BF-513B1282167C}">
      <dsp:nvSpPr>
        <dsp:cNvPr id="0" name=""/>
        <dsp:cNvSpPr/>
      </dsp:nvSpPr>
      <dsp:spPr>
        <a:xfrm>
          <a:off x="349250" y="1935620"/>
          <a:ext cx="2089546" cy="13268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050B8-2E6A-442E-821E-8257B4FF8634}">
      <dsp:nvSpPr>
        <dsp:cNvPr id="0" name=""/>
        <dsp:cNvSpPr/>
      </dsp:nvSpPr>
      <dsp:spPr>
        <a:xfrm>
          <a:off x="581421" y="2156184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GRAVADOS</a:t>
          </a:r>
          <a:endParaRPr lang="es-EC" sz="1900" kern="1200" dirty="0"/>
        </a:p>
      </dsp:txBody>
      <dsp:txXfrm>
        <a:off x="620283" y="2195046"/>
        <a:ext cx="2011822" cy="1249138"/>
      </dsp:txXfrm>
    </dsp:sp>
    <dsp:sp modelId="{5D93E0CD-FCC3-48C5-BB25-B2B21EFF6D4D}">
      <dsp:nvSpPr>
        <dsp:cNvPr id="0" name=""/>
        <dsp:cNvSpPr/>
      </dsp:nvSpPr>
      <dsp:spPr>
        <a:xfrm>
          <a:off x="349250" y="3870192"/>
          <a:ext cx="2089546" cy="132686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01D918-61E2-466F-8D90-7D0D4C7CF6F5}">
      <dsp:nvSpPr>
        <dsp:cNvPr id="0" name=""/>
        <dsp:cNvSpPr/>
      </dsp:nvSpPr>
      <dsp:spPr>
        <a:xfrm>
          <a:off x="581421" y="4090756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Los ingresos de fuente ecuatoriana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900" kern="1200" dirty="0"/>
            <a:t>Art. 8 LORTI</a:t>
          </a:r>
        </a:p>
      </dsp:txBody>
      <dsp:txXfrm>
        <a:off x="620283" y="4129618"/>
        <a:ext cx="2011822" cy="1249138"/>
      </dsp:txXfrm>
    </dsp:sp>
    <dsp:sp modelId="{66DF9083-8879-4C14-B2C2-3819826204D3}">
      <dsp:nvSpPr>
        <dsp:cNvPr id="0" name=""/>
        <dsp:cNvSpPr/>
      </dsp:nvSpPr>
      <dsp:spPr>
        <a:xfrm>
          <a:off x="2903140" y="1935620"/>
          <a:ext cx="2089546" cy="13268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505ACF-41B6-4270-BA55-5B0535D56CE8}">
      <dsp:nvSpPr>
        <dsp:cNvPr id="0" name=""/>
        <dsp:cNvSpPr/>
      </dsp:nvSpPr>
      <dsp:spPr>
        <a:xfrm>
          <a:off x="3135312" y="2156184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EXENTOS</a:t>
          </a:r>
          <a:endParaRPr lang="es-EC" sz="1900" kern="1200" dirty="0"/>
        </a:p>
      </dsp:txBody>
      <dsp:txXfrm>
        <a:off x="3174174" y="2195046"/>
        <a:ext cx="2011822" cy="1249138"/>
      </dsp:txXfrm>
    </dsp:sp>
    <dsp:sp modelId="{475E5542-B51D-43DA-88C4-AF0BFB2C2EB0}">
      <dsp:nvSpPr>
        <dsp:cNvPr id="0" name=""/>
        <dsp:cNvSpPr/>
      </dsp:nvSpPr>
      <dsp:spPr>
        <a:xfrm>
          <a:off x="2903140" y="3870192"/>
          <a:ext cx="2089546" cy="132686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E4029B-5457-44F7-B4C4-DC5E38645B3A}">
      <dsp:nvSpPr>
        <dsp:cNvPr id="0" name=""/>
        <dsp:cNvSpPr/>
      </dsp:nvSpPr>
      <dsp:spPr>
        <a:xfrm>
          <a:off x="3135312" y="4090756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Exenciones LORTI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Art. 9</a:t>
          </a:r>
          <a:endParaRPr lang="es-EC" sz="1900" kern="1200" dirty="0"/>
        </a:p>
      </dsp:txBody>
      <dsp:txXfrm>
        <a:off x="3174174" y="4129618"/>
        <a:ext cx="2011822" cy="1249138"/>
      </dsp:txXfrm>
    </dsp:sp>
    <dsp:sp modelId="{98D8E12A-BCFD-4875-8B5B-C4BA7C3ACE62}">
      <dsp:nvSpPr>
        <dsp:cNvPr id="0" name=""/>
        <dsp:cNvSpPr/>
      </dsp:nvSpPr>
      <dsp:spPr>
        <a:xfrm>
          <a:off x="5457031" y="1935620"/>
          <a:ext cx="2089546" cy="132686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9306A0-3F26-41C5-85BB-D5E2EBF057AA}">
      <dsp:nvSpPr>
        <dsp:cNvPr id="0" name=""/>
        <dsp:cNvSpPr/>
      </dsp:nvSpPr>
      <dsp:spPr>
        <a:xfrm>
          <a:off x="5689203" y="2156184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NO OBJETO</a:t>
          </a:r>
          <a:endParaRPr lang="es-EC" sz="1900" kern="1200" dirty="0"/>
        </a:p>
      </dsp:txBody>
      <dsp:txXfrm>
        <a:off x="5728065" y="2195046"/>
        <a:ext cx="2011822" cy="1249138"/>
      </dsp:txXfrm>
    </dsp:sp>
    <dsp:sp modelId="{CCC6AAB9-E3C3-48DA-950E-413B3A21FC72}">
      <dsp:nvSpPr>
        <dsp:cNvPr id="0" name=""/>
        <dsp:cNvSpPr/>
      </dsp:nvSpPr>
      <dsp:spPr>
        <a:xfrm>
          <a:off x="5457031" y="3870192"/>
          <a:ext cx="2089546" cy="132686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C44494-A920-4200-8149-710CACEA08C0}">
      <dsp:nvSpPr>
        <dsp:cNvPr id="0" name=""/>
        <dsp:cNvSpPr/>
      </dsp:nvSpPr>
      <dsp:spPr>
        <a:xfrm>
          <a:off x="5689203" y="4090756"/>
          <a:ext cx="2089546" cy="13268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Consecuencia contable eventos pasados</a:t>
          </a:r>
          <a:endParaRPr lang="es-EC" sz="1900" kern="1200" dirty="0"/>
        </a:p>
      </dsp:txBody>
      <dsp:txXfrm>
        <a:off x="5728065" y="4129618"/>
        <a:ext cx="2011822" cy="12491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12697-FB47-497B-B26D-246D660507A8}">
      <dsp:nvSpPr>
        <dsp:cNvPr id="0" name=""/>
        <dsp:cNvSpPr/>
      </dsp:nvSpPr>
      <dsp:spPr>
        <a:xfrm>
          <a:off x="540069" y="2059459"/>
          <a:ext cx="2138052" cy="1868926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200" kern="1200" dirty="0"/>
            <a:t>Casillas 101</a:t>
          </a:r>
          <a:endParaRPr lang="es-EC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200" kern="1200" dirty="0"/>
            <a:t>Declaraciones IVA</a:t>
          </a:r>
          <a:endParaRPr lang="es-EC" sz="1200" kern="1200" dirty="0"/>
        </a:p>
      </dsp:txBody>
      <dsp:txXfrm>
        <a:off x="1074582" y="2339798"/>
        <a:ext cx="1042300" cy="1308248"/>
      </dsp:txXfrm>
    </dsp:sp>
    <dsp:sp modelId="{6754F7B7-2EDB-4A1C-847B-CC9886338390}">
      <dsp:nvSpPr>
        <dsp:cNvPr id="0" name=""/>
        <dsp:cNvSpPr/>
      </dsp:nvSpPr>
      <dsp:spPr>
        <a:xfrm>
          <a:off x="5556" y="2459409"/>
          <a:ext cx="1069026" cy="106902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Cruce 1</a:t>
          </a:r>
          <a:endParaRPr lang="es-EC" sz="2400" kern="1200" dirty="0"/>
        </a:p>
      </dsp:txBody>
      <dsp:txXfrm>
        <a:off x="162111" y="2615964"/>
        <a:ext cx="755916" cy="755916"/>
      </dsp:txXfrm>
    </dsp:sp>
    <dsp:sp modelId="{402E267F-A880-4CF4-B04C-A08072D85852}">
      <dsp:nvSpPr>
        <dsp:cNvPr id="0" name=""/>
        <dsp:cNvSpPr/>
      </dsp:nvSpPr>
      <dsp:spPr>
        <a:xfrm>
          <a:off x="3346262" y="2059459"/>
          <a:ext cx="2138052" cy="1868926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3620642"/>
            <a:satOff val="-17082"/>
            <a:lumOff val="-617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200" kern="1200" dirty="0"/>
            <a:t>Mapeo</a:t>
          </a:r>
          <a:endParaRPr lang="es-EC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200" kern="1200" dirty="0"/>
            <a:t>Mayores contables</a:t>
          </a:r>
          <a:endParaRPr lang="es-EC" sz="1200" kern="1200" dirty="0"/>
        </a:p>
      </dsp:txBody>
      <dsp:txXfrm>
        <a:off x="3880775" y="2339798"/>
        <a:ext cx="1042300" cy="1308248"/>
      </dsp:txXfrm>
    </dsp:sp>
    <dsp:sp modelId="{23127814-3110-4C6D-968E-7E65C2945EE3}">
      <dsp:nvSpPr>
        <dsp:cNvPr id="0" name=""/>
        <dsp:cNvSpPr/>
      </dsp:nvSpPr>
      <dsp:spPr>
        <a:xfrm>
          <a:off x="2811749" y="2459409"/>
          <a:ext cx="1069026" cy="1069026"/>
        </a:xfrm>
        <a:prstGeom prst="ellipse">
          <a:avLst/>
        </a:prstGeom>
        <a:solidFill>
          <a:schemeClr val="accent4">
            <a:hueOff val="3266964"/>
            <a:satOff val="-13592"/>
            <a:lumOff val="320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Cruce 2</a:t>
          </a:r>
          <a:endParaRPr lang="es-EC" sz="2400" kern="1200" dirty="0"/>
        </a:p>
      </dsp:txBody>
      <dsp:txXfrm>
        <a:off x="2968304" y="2615964"/>
        <a:ext cx="755916" cy="755916"/>
      </dsp:txXfrm>
    </dsp:sp>
    <dsp:sp modelId="{104C014D-5461-4394-8882-19AD82A586CE}">
      <dsp:nvSpPr>
        <dsp:cNvPr id="0" name=""/>
        <dsp:cNvSpPr/>
      </dsp:nvSpPr>
      <dsp:spPr>
        <a:xfrm>
          <a:off x="6152456" y="2059459"/>
          <a:ext cx="2138052" cy="1868926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7241284"/>
            <a:satOff val="-34163"/>
            <a:lumOff val="-123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200" kern="1200" dirty="0"/>
            <a:t>Casillas 101 y Mayores </a:t>
          </a:r>
          <a:endParaRPr lang="es-EC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200" kern="1200" dirty="0"/>
            <a:t>Facturación Electrónica</a:t>
          </a:r>
          <a:endParaRPr lang="es-EC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1200" kern="1200" dirty="0"/>
            <a:t>Emisión N/C</a:t>
          </a:r>
          <a:endParaRPr lang="es-EC" sz="1200" kern="1200" dirty="0"/>
        </a:p>
      </dsp:txBody>
      <dsp:txXfrm>
        <a:off x="6686969" y="2339798"/>
        <a:ext cx="1042300" cy="1308248"/>
      </dsp:txXfrm>
    </dsp:sp>
    <dsp:sp modelId="{36D4A525-1236-4B69-AD0E-2F7E3B646FC6}">
      <dsp:nvSpPr>
        <dsp:cNvPr id="0" name=""/>
        <dsp:cNvSpPr/>
      </dsp:nvSpPr>
      <dsp:spPr>
        <a:xfrm>
          <a:off x="5633486" y="2442914"/>
          <a:ext cx="1069026" cy="1069026"/>
        </a:xfrm>
        <a:prstGeom prst="ellipse">
          <a:avLst/>
        </a:prstGeom>
        <a:solidFill>
          <a:schemeClr val="accent4">
            <a:hueOff val="6533927"/>
            <a:satOff val="-27185"/>
            <a:lumOff val="640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Cruce 3</a:t>
          </a:r>
          <a:endParaRPr lang="es-EC" sz="2400" kern="1200" dirty="0"/>
        </a:p>
      </dsp:txBody>
      <dsp:txXfrm>
        <a:off x="5790041" y="2599469"/>
        <a:ext cx="755916" cy="755916"/>
      </dsp:txXfrm>
    </dsp:sp>
    <dsp:sp modelId="{385E301B-2997-4745-B48B-5B5CFFA15392}">
      <dsp:nvSpPr>
        <dsp:cNvPr id="0" name=""/>
        <dsp:cNvSpPr/>
      </dsp:nvSpPr>
      <dsp:spPr>
        <a:xfrm>
          <a:off x="8958649" y="2059459"/>
          <a:ext cx="2138052" cy="1868926"/>
        </a:xfrm>
        <a:prstGeom prst="rightArrow">
          <a:avLst>
            <a:gd name="adj1" fmla="val 70000"/>
            <a:gd name="adj2" fmla="val 50000"/>
          </a:avLst>
        </a:prstGeom>
        <a:solidFill>
          <a:schemeClr val="accent4">
            <a:tint val="40000"/>
            <a:alpha val="90000"/>
            <a:hueOff val="10861925"/>
            <a:satOff val="-51245"/>
            <a:lumOff val="-1851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1524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200" kern="1200" dirty="0"/>
            <a:t>Verificación de Ingresos Exentos y no Objeto</a:t>
          </a:r>
          <a:endParaRPr lang="es-EC" sz="1200" kern="1200" dirty="0"/>
        </a:p>
      </dsp:txBody>
      <dsp:txXfrm>
        <a:off x="9493162" y="2339798"/>
        <a:ext cx="1042300" cy="1308248"/>
      </dsp:txXfrm>
    </dsp:sp>
    <dsp:sp modelId="{542793CB-EFFF-41FC-9B02-086EA556AF4B}">
      <dsp:nvSpPr>
        <dsp:cNvPr id="0" name=""/>
        <dsp:cNvSpPr/>
      </dsp:nvSpPr>
      <dsp:spPr>
        <a:xfrm>
          <a:off x="8424136" y="2459409"/>
          <a:ext cx="1069026" cy="1069026"/>
        </a:xfrm>
        <a:prstGeom prst="ellipse">
          <a:avLst/>
        </a:prstGeom>
        <a:solidFill>
          <a:schemeClr val="accent4">
            <a:hueOff val="9800891"/>
            <a:satOff val="-40777"/>
            <a:lumOff val="960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400" kern="1200" dirty="0"/>
            <a:t>Cruce 4</a:t>
          </a:r>
          <a:endParaRPr lang="es-EC" sz="2400" kern="1200" dirty="0"/>
        </a:p>
      </dsp:txBody>
      <dsp:txXfrm>
        <a:off x="8580691" y="2615964"/>
        <a:ext cx="755916" cy="75591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05E52-D156-4B0E-A05E-C6425306B8CB}">
      <dsp:nvSpPr>
        <dsp:cNvPr id="0" name=""/>
        <dsp:cNvSpPr/>
      </dsp:nvSpPr>
      <dsp:spPr>
        <a:xfrm rot="5400000">
          <a:off x="7559579" y="161990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Beneficios de fondo y fideicomisos   actividad económica exclusiva de inversión y administración de activos inmuebles</a:t>
          </a:r>
          <a:endParaRPr lang="es-EC" sz="1300" kern="1200" dirty="0"/>
        </a:p>
      </dsp:txBody>
      <dsp:txXfrm rot="-5400000">
        <a:off x="8043091" y="380956"/>
        <a:ext cx="1443607" cy="1659317"/>
      </dsp:txXfrm>
    </dsp:sp>
    <dsp:sp modelId="{91B44BF7-23D0-4B83-BA00-44493386E257}">
      <dsp:nvSpPr>
        <dsp:cNvPr id="0" name=""/>
        <dsp:cNvSpPr/>
      </dsp:nvSpPr>
      <dsp:spPr>
        <a:xfrm>
          <a:off x="10060045" y="487425"/>
          <a:ext cx="2690264" cy="144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Mercado de valores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50 beneficiarios NADIE  (49%) o más del patrimonio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Distribuyan la totalidad de dividendos</a:t>
          </a:r>
          <a:endParaRPr lang="es-EC" sz="1600" kern="1200" dirty="0"/>
        </a:p>
      </dsp:txBody>
      <dsp:txXfrm>
        <a:off x="10060045" y="487425"/>
        <a:ext cx="2690264" cy="1446378"/>
      </dsp:txXfrm>
    </dsp:sp>
    <dsp:sp modelId="{7182CAF7-4F75-4F8A-A534-789633B888F6}">
      <dsp:nvSpPr>
        <dsp:cNvPr id="0" name=""/>
        <dsp:cNvSpPr/>
      </dsp:nvSpPr>
      <dsp:spPr>
        <a:xfrm rot="5400000">
          <a:off x="5294550" y="161990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1960178"/>
                <a:satOff val="-8155"/>
                <a:lumOff val="1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Dividendos y utilidades, calculados después del pago del impuesto a la renta.</a:t>
          </a:r>
          <a:endParaRPr lang="es-EC" sz="1600" kern="1200" dirty="0"/>
        </a:p>
      </dsp:txBody>
      <dsp:txXfrm rot="-5400000">
        <a:off x="5778062" y="380956"/>
        <a:ext cx="1443607" cy="1659317"/>
      </dsp:txXfrm>
    </dsp:sp>
    <dsp:sp modelId="{11A9B126-5B01-4559-8BD2-53D34E4216DC}">
      <dsp:nvSpPr>
        <dsp:cNvPr id="0" name=""/>
        <dsp:cNvSpPr/>
      </dsp:nvSpPr>
      <dsp:spPr>
        <a:xfrm rot="5400000">
          <a:off x="6422725" y="2208134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3920356"/>
                <a:satOff val="-16311"/>
                <a:lumOff val="3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Los obtenidos por las instituciones del Estado y por las empresas públicas</a:t>
          </a:r>
          <a:endParaRPr lang="es-EC" sz="1300" kern="1200" dirty="0"/>
        </a:p>
      </dsp:txBody>
      <dsp:txXfrm rot="-5400000">
        <a:off x="6906237" y="2427100"/>
        <a:ext cx="1443607" cy="1659317"/>
      </dsp:txXfrm>
    </dsp:sp>
    <dsp:sp modelId="{3BAAA954-0D96-42FC-8D90-4957F24508DF}">
      <dsp:nvSpPr>
        <dsp:cNvPr id="0" name=""/>
        <dsp:cNvSpPr/>
      </dsp:nvSpPr>
      <dsp:spPr>
        <a:xfrm>
          <a:off x="3889152" y="2533569"/>
          <a:ext cx="2603482" cy="144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300" kern="1200" dirty="0"/>
        </a:p>
      </dsp:txBody>
      <dsp:txXfrm>
        <a:off x="3889152" y="2533569"/>
        <a:ext cx="2603482" cy="1446378"/>
      </dsp:txXfrm>
    </dsp:sp>
    <dsp:sp modelId="{3F7F0F2A-18DD-4652-8C4D-CE7286C71832}">
      <dsp:nvSpPr>
        <dsp:cNvPr id="0" name=""/>
        <dsp:cNvSpPr/>
      </dsp:nvSpPr>
      <dsp:spPr>
        <a:xfrm rot="5400000">
          <a:off x="8687755" y="2208134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5880535"/>
                <a:satOff val="-24466"/>
                <a:lumOff val="5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Aquellos exonerados en virtud de convenios internacionales</a:t>
          </a:r>
          <a:endParaRPr lang="es-EC" sz="1800" kern="1200" dirty="0"/>
        </a:p>
      </dsp:txBody>
      <dsp:txXfrm rot="-5400000">
        <a:off x="9171267" y="2427100"/>
        <a:ext cx="1443607" cy="1659317"/>
      </dsp:txXfrm>
    </dsp:sp>
    <dsp:sp modelId="{4ED1C16A-C7CC-4930-80F3-2D612C11C391}">
      <dsp:nvSpPr>
        <dsp:cNvPr id="0" name=""/>
        <dsp:cNvSpPr/>
      </dsp:nvSpPr>
      <dsp:spPr>
        <a:xfrm rot="5400000">
          <a:off x="7559579" y="4254278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7840713"/>
                <a:satOff val="-32622"/>
                <a:lumOff val="7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Los de las instituciones de carácter privado sin fines de lucro legalmente constituidas</a:t>
          </a:r>
          <a:endParaRPr lang="es-EC" sz="1300" kern="1200" dirty="0"/>
        </a:p>
      </dsp:txBody>
      <dsp:txXfrm rot="-5400000">
        <a:off x="8043091" y="4473244"/>
        <a:ext cx="1443607" cy="1659317"/>
      </dsp:txXfrm>
    </dsp:sp>
    <dsp:sp modelId="{CEB99B22-71F0-457C-93D9-BBE57E70C26F}">
      <dsp:nvSpPr>
        <dsp:cNvPr id="0" name=""/>
        <dsp:cNvSpPr/>
      </dsp:nvSpPr>
      <dsp:spPr>
        <a:xfrm>
          <a:off x="10166741" y="4512326"/>
          <a:ext cx="2690264" cy="144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Los excedentes que se generaren al final del ejercicio económico deberán ser invertidos en sus fines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Contabilidad Deberes Formales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300" kern="1200" dirty="0"/>
        </a:p>
      </dsp:txBody>
      <dsp:txXfrm>
        <a:off x="10166741" y="4512326"/>
        <a:ext cx="2690264" cy="1446378"/>
      </dsp:txXfrm>
    </dsp:sp>
    <dsp:sp modelId="{9F7716DC-F47F-4D94-B9FA-753550EB2D06}">
      <dsp:nvSpPr>
        <dsp:cNvPr id="0" name=""/>
        <dsp:cNvSpPr/>
      </dsp:nvSpPr>
      <dsp:spPr>
        <a:xfrm rot="5400000">
          <a:off x="5294550" y="4254278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Bajo condición de reciprocidad, los de los estados extranjeros y organismos internacionales</a:t>
          </a:r>
          <a:endParaRPr lang="es-EC" sz="1600" kern="1200" dirty="0"/>
        </a:p>
      </dsp:txBody>
      <dsp:txXfrm rot="-5400000">
        <a:off x="5778062" y="4473244"/>
        <a:ext cx="1443607" cy="165931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05E52-D156-4B0E-A05E-C6425306B8CB}">
      <dsp:nvSpPr>
        <dsp:cNvPr id="0" name=""/>
        <dsp:cNvSpPr/>
      </dsp:nvSpPr>
      <dsp:spPr>
        <a:xfrm rot="5400000">
          <a:off x="7559579" y="161990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Los provenientes de premios de loterías o sorteos</a:t>
          </a:r>
          <a:endParaRPr lang="es-EC" sz="1800" kern="1200" dirty="0"/>
        </a:p>
      </dsp:txBody>
      <dsp:txXfrm rot="-5400000">
        <a:off x="8043091" y="380956"/>
        <a:ext cx="1443607" cy="1659317"/>
      </dsp:txXfrm>
    </dsp:sp>
    <dsp:sp modelId="{91B44BF7-23D0-4B83-BA00-44493386E257}">
      <dsp:nvSpPr>
        <dsp:cNvPr id="0" name=""/>
        <dsp:cNvSpPr/>
      </dsp:nvSpPr>
      <dsp:spPr>
        <a:xfrm>
          <a:off x="9877160" y="487425"/>
          <a:ext cx="2690264" cy="144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Auspiciados por la Junta de Beneficencia de Guayaquil y por Fe y Alegría</a:t>
          </a:r>
          <a:endParaRPr lang="es-EC" sz="1600" kern="1200" dirty="0"/>
        </a:p>
      </dsp:txBody>
      <dsp:txXfrm>
        <a:off x="9877160" y="487425"/>
        <a:ext cx="2690264" cy="1446378"/>
      </dsp:txXfrm>
    </dsp:sp>
    <dsp:sp modelId="{7182CAF7-4F75-4F8A-A534-789633B888F6}">
      <dsp:nvSpPr>
        <dsp:cNvPr id="0" name=""/>
        <dsp:cNvSpPr/>
      </dsp:nvSpPr>
      <dsp:spPr>
        <a:xfrm rot="5400000">
          <a:off x="5294550" y="161990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1960178"/>
                <a:satOff val="-8155"/>
                <a:lumOff val="1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Los intereses percibidos por personas naturales por sus depósitos de ahorro a la vista.</a:t>
          </a:r>
          <a:endParaRPr lang="es-EC" sz="1600" kern="1200" dirty="0"/>
        </a:p>
      </dsp:txBody>
      <dsp:txXfrm rot="-5400000">
        <a:off x="5778062" y="380956"/>
        <a:ext cx="1443607" cy="1659317"/>
      </dsp:txXfrm>
    </dsp:sp>
    <dsp:sp modelId="{11A9B126-5B01-4559-8BD2-53D34E4216DC}">
      <dsp:nvSpPr>
        <dsp:cNvPr id="0" name=""/>
        <dsp:cNvSpPr/>
      </dsp:nvSpPr>
      <dsp:spPr>
        <a:xfrm rot="5400000">
          <a:off x="6422725" y="2185379"/>
          <a:ext cx="2410631" cy="214275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3920356"/>
                <a:satOff val="-16311"/>
                <a:lumOff val="3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Toda clase de prestaciones del IESS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Las pensiones patronales jubilares conforme el CT; </a:t>
          </a:r>
          <a:endParaRPr lang="es-EC" sz="1500" kern="1200" dirty="0"/>
        </a:p>
      </dsp:txBody>
      <dsp:txXfrm rot="-5400000">
        <a:off x="6893945" y="2430892"/>
        <a:ext cx="1468191" cy="1651733"/>
      </dsp:txXfrm>
    </dsp:sp>
    <dsp:sp modelId="{3BAAA954-0D96-42FC-8D90-4957F24508DF}">
      <dsp:nvSpPr>
        <dsp:cNvPr id="0" name=""/>
        <dsp:cNvSpPr/>
      </dsp:nvSpPr>
      <dsp:spPr>
        <a:xfrm>
          <a:off x="4597403" y="2533569"/>
          <a:ext cx="1674663" cy="144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Los que perciban del ISSFA y del ISSPOL; y, los pensionistas del Estado</a:t>
          </a:r>
          <a:endParaRPr lang="es-EC" sz="1800" kern="1200" dirty="0"/>
        </a:p>
      </dsp:txBody>
      <dsp:txXfrm>
        <a:off x="4597403" y="2533569"/>
        <a:ext cx="1674663" cy="1446378"/>
      </dsp:txXfrm>
    </dsp:sp>
    <dsp:sp modelId="{3F7F0F2A-18DD-4652-8C4D-CE7286C71832}">
      <dsp:nvSpPr>
        <dsp:cNvPr id="0" name=""/>
        <dsp:cNvSpPr/>
      </dsp:nvSpPr>
      <dsp:spPr>
        <a:xfrm rot="5400000">
          <a:off x="8687755" y="2208134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5880535"/>
                <a:satOff val="-24466"/>
                <a:lumOff val="5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Los percibidos por los institutos de educación superior estatales.</a:t>
          </a:r>
          <a:endParaRPr lang="es-EC" sz="1900" kern="1200" dirty="0"/>
        </a:p>
      </dsp:txBody>
      <dsp:txXfrm rot="-5400000">
        <a:off x="9171267" y="2427100"/>
        <a:ext cx="1443607" cy="1659317"/>
      </dsp:txXfrm>
    </dsp:sp>
    <dsp:sp modelId="{4ED1C16A-C7CC-4930-80F3-2D612C11C391}">
      <dsp:nvSpPr>
        <dsp:cNvPr id="0" name=""/>
        <dsp:cNvSpPr/>
      </dsp:nvSpPr>
      <dsp:spPr>
        <a:xfrm rot="5400000">
          <a:off x="7559579" y="4254278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7840713"/>
                <a:satOff val="-32622"/>
                <a:lumOff val="7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Los viáticos que se conceden a los funcionarios públicos; el rancho que perciben los miembros de la Fuerza Pública; los gastos de viaje, hospedaje y alimentación</a:t>
          </a:r>
          <a:endParaRPr lang="es-EC" sz="1200" kern="1200" dirty="0"/>
        </a:p>
      </dsp:txBody>
      <dsp:txXfrm rot="-5400000">
        <a:off x="8043091" y="4473244"/>
        <a:ext cx="1443607" cy="1659317"/>
      </dsp:txXfrm>
    </dsp:sp>
    <dsp:sp modelId="{CEB99B22-71F0-457C-93D9-BBE57E70C26F}">
      <dsp:nvSpPr>
        <dsp:cNvPr id="0" name=""/>
        <dsp:cNvSpPr/>
      </dsp:nvSpPr>
      <dsp:spPr>
        <a:xfrm>
          <a:off x="9877160" y="4579713"/>
          <a:ext cx="2690264" cy="14463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Debidamente soportados con los documentos respectivos</a:t>
          </a:r>
          <a:endParaRPr lang="es-EC" sz="1800" kern="1200" dirty="0"/>
        </a:p>
      </dsp:txBody>
      <dsp:txXfrm>
        <a:off x="9877160" y="4579713"/>
        <a:ext cx="2690264" cy="1446378"/>
      </dsp:txXfrm>
    </dsp:sp>
    <dsp:sp modelId="{9F7716DC-F47F-4D94-B9FA-753550EB2D06}">
      <dsp:nvSpPr>
        <dsp:cNvPr id="0" name=""/>
        <dsp:cNvSpPr/>
      </dsp:nvSpPr>
      <dsp:spPr>
        <a:xfrm rot="5400000">
          <a:off x="5294550" y="4254278"/>
          <a:ext cx="2410631" cy="209724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Las Décima Tercera y Décima Cuarta Remuneraciones</a:t>
          </a:r>
          <a:endParaRPr lang="es-EC" sz="1600" kern="1200" dirty="0"/>
        </a:p>
      </dsp:txBody>
      <dsp:txXfrm rot="-5400000">
        <a:off x="5778062" y="4473244"/>
        <a:ext cx="1443607" cy="165931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05E52-D156-4B0E-A05E-C6425306B8CB}">
      <dsp:nvSpPr>
        <dsp:cNvPr id="0" name=""/>
        <dsp:cNvSpPr/>
      </dsp:nvSpPr>
      <dsp:spPr>
        <a:xfrm rot="5400000">
          <a:off x="7071924" y="117971"/>
          <a:ext cx="2410541" cy="218544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700" kern="1200" dirty="0"/>
            <a:t>Las asignaciones o estipendios  por concepto de becas para  financiamiento de estudios</a:t>
          </a:r>
          <a:endParaRPr lang="es-EC" sz="1700" kern="1200" dirty="0"/>
        </a:p>
      </dsp:txBody>
      <dsp:txXfrm rot="-5400000">
        <a:off x="7531707" y="388419"/>
        <a:ext cx="1490974" cy="1644545"/>
      </dsp:txXfrm>
    </dsp:sp>
    <dsp:sp modelId="{91B44BF7-23D0-4B83-BA00-44493386E257}">
      <dsp:nvSpPr>
        <dsp:cNvPr id="0" name=""/>
        <dsp:cNvSpPr/>
      </dsp:nvSpPr>
      <dsp:spPr>
        <a:xfrm>
          <a:off x="10489615" y="2533601"/>
          <a:ext cx="2690163" cy="1446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Compañías relacionadas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No Deducibles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Costo Banco Central</a:t>
          </a:r>
          <a:endParaRPr lang="es-EC" sz="1600" kern="1200" dirty="0"/>
        </a:p>
      </dsp:txBody>
      <dsp:txXfrm>
        <a:off x="10489615" y="2533601"/>
        <a:ext cx="2690163" cy="1446324"/>
      </dsp:txXfrm>
    </dsp:sp>
    <dsp:sp modelId="{7182CAF7-4F75-4F8A-A534-789633B888F6}">
      <dsp:nvSpPr>
        <dsp:cNvPr id="0" name=""/>
        <dsp:cNvSpPr/>
      </dsp:nvSpPr>
      <dsp:spPr>
        <a:xfrm rot="5400000">
          <a:off x="4806980" y="162106"/>
          <a:ext cx="2410541" cy="2097170"/>
        </a:xfrm>
        <a:prstGeom prst="hexagon">
          <a:avLst>
            <a:gd name="adj" fmla="val 25000"/>
            <a:gd name="vf" fmla="val 115470"/>
          </a:avLst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3600" kern="1200" dirty="0"/>
        </a:p>
      </dsp:txBody>
      <dsp:txXfrm rot="-5400000">
        <a:off x="5290474" y="381064"/>
        <a:ext cx="1443552" cy="1659255"/>
      </dsp:txXfrm>
    </dsp:sp>
    <dsp:sp modelId="{11A9B126-5B01-4559-8BD2-53D34E4216DC}">
      <dsp:nvSpPr>
        <dsp:cNvPr id="0" name=""/>
        <dsp:cNvSpPr/>
      </dsp:nvSpPr>
      <dsp:spPr>
        <a:xfrm rot="5400000">
          <a:off x="5935113" y="2185419"/>
          <a:ext cx="2410541" cy="21426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3920356"/>
                <a:satOff val="-16311"/>
                <a:lumOff val="3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Bonificación de desahucio e indemnización por despido intempestivo</a:t>
          </a:r>
          <a:endParaRPr lang="es-EC" sz="1500" kern="1200" dirty="0"/>
        </a:p>
      </dsp:txBody>
      <dsp:txXfrm rot="-5400000">
        <a:off x="6406316" y="2430923"/>
        <a:ext cx="1468135" cy="1651671"/>
      </dsp:txXfrm>
    </dsp:sp>
    <dsp:sp modelId="{3BAAA954-0D96-42FC-8D90-4957F24508DF}">
      <dsp:nvSpPr>
        <dsp:cNvPr id="0" name=""/>
        <dsp:cNvSpPr/>
      </dsp:nvSpPr>
      <dsp:spPr>
        <a:xfrm>
          <a:off x="4109859" y="2533596"/>
          <a:ext cx="1674601" cy="1446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En la parte de no exceda a la norma laboral</a:t>
          </a:r>
          <a:endParaRPr lang="es-EC" sz="1800" kern="1200" dirty="0"/>
        </a:p>
      </dsp:txBody>
      <dsp:txXfrm>
        <a:off x="4109859" y="2533596"/>
        <a:ext cx="1674601" cy="1446324"/>
      </dsp:txXfrm>
    </dsp:sp>
    <dsp:sp modelId="{3F7F0F2A-18DD-4652-8C4D-CE7286C71832}">
      <dsp:nvSpPr>
        <dsp:cNvPr id="0" name=""/>
        <dsp:cNvSpPr/>
      </dsp:nvSpPr>
      <dsp:spPr>
        <a:xfrm rot="5400000">
          <a:off x="8200058" y="2208173"/>
          <a:ext cx="2410541" cy="209717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5880535"/>
                <a:satOff val="-24466"/>
                <a:lumOff val="5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Inversiones no monetarias efectuadas por sociedades que tengan suscritos con el Estado contratos de prestación de servicios para la exploración y explotación de hidrocarburos</a:t>
          </a:r>
          <a:endParaRPr lang="es-EC" sz="1200" kern="1200" dirty="0"/>
        </a:p>
      </dsp:txBody>
      <dsp:txXfrm rot="-5400000">
        <a:off x="8683552" y="2427131"/>
        <a:ext cx="1443552" cy="1659255"/>
      </dsp:txXfrm>
    </dsp:sp>
    <dsp:sp modelId="{4ED1C16A-C7CC-4930-80F3-2D612C11C391}">
      <dsp:nvSpPr>
        <dsp:cNvPr id="0" name=""/>
        <dsp:cNvSpPr/>
      </dsp:nvSpPr>
      <dsp:spPr>
        <a:xfrm rot="5400000">
          <a:off x="7071924" y="4164387"/>
          <a:ext cx="2410541" cy="22768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7840713"/>
                <a:satOff val="-32622"/>
                <a:lumOff val="7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Tercera edad, discapacitados y sus sustitutos</a:t>
          </a:r>
          <a:endParaRPr lang="es-EC" sz="1800" kern="1200" dirty="0"/>
        </a:p>
      </dsp:txBody>
      <dsp:txXfrm rot="-5400000">
        <a:off x="7507714" y="4488173"/>
        <a:ext cx="1538961" cy="1629305"/>
      </dsp:txXfrm>
    </dsp:sp>
    <dsp:sp modelId="{CEB99B22-71F0-457C-93D9-BBE57E70C26F}">
      <dsp:nvSpPr>
        <dsp:cNvPr id="0" name=""/>
        <dsp:cNvSpPr/>
      </dsp:nvSpPr>
      <dsp:spPr>
        <a:xfrm>
          <a:off x="9557043" y="4680718"/>
          <a:ext cx="2690163" cy="1446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Tercera Edad 1 FB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Discapacitados 2 FB *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Sustitutos 2 FB*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 dirty="0"/>
        </a:p>
      </dsp:txBody>
      <dsp:txXfrm>
        <a:off x="9557043" y="4680718"/>
        <a:ext cx="2690163" cy="1446324"/>
      </dsp:txXfrm>
    </dsp:sp>
    <dsp:sp modelId="{9F7716DC-F47F-4D94-B9FA-753550EB2D06}">
      <dsp:nvSpPr>
        <dsp:cNvPr id="0" name=""/>
        <dsp:cNvSpPr/>
      </dsp:nvSpPr>
      <dsp:spPr>
        <a:xfrm rot="5400000">
          <a:off x="4806980" y="4254240"/>
          <a:ext cx="2410541" cy="209717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Enajenación ocasional de inmuebles de personas jurídicas o naturales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C" sz="1600" kern="1200" dirty="0"/>
            <a:t>2 al año</a:t>
          </a:r>
        </a:p>
      </dsp:txBody>
      <dsp:txXfrm rot="-5400000">
        <a:off x="5290474" y="4473198"/>
        <a:ext cx="1443552" cy="16592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05E52-D156-4B0E-A05E-C6425306B8CB}">
      <dsp:nvSpPr>
        <dsp:cNvPr id="0" name=""/>
        <dsp:cNvSpPr/>
      </dsp:nvSpPr>
      <dsp:spPr>
        <a:xfrm rot="5400000">
          <a:off x="7071924" y="26471"/>
          <a:ext cx="2410541" cy="236843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Los ingresos que obtengan los fideicomisos mercantiles y fondos complementarios</a:t>
          </a:r>
          <a:endParaRPr lang="es-EC" sz="1600" kern="1200" dirty="0"/>
        </a:p>
      </dsp:txBody>
      <dsp:txXfrm rot="-5400000">
        <a:off x="7484268" y="403668"/>
        <a:ext cx="1585853" cy="1614045"/>
      </dsp:txXfrm>
    </dsp:sp>
    <dsp:sp modelId="{91B44BF7-23D0-4B83-BA00-44493386E257}">
      <dsp:nvSpPr>
        <dsp:cNvPr id="0" name=""/>
        <dsp:cNvSpPr/>
      </dsp:nvSpPr>
      <dsp:spPr>
        <a:xfrm>
          <a:off x="9620934" y="476204"/>
          <a:ext cx="2690163" cy="1446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No desarrollen actividades empresariales u operen negocios en marcha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es-ES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No Beneficiarios constituidos o ubicados en un paraíso fiscal o jurisdicción de menor imposición</a:t>
          </a:r>
          <a:endParaRPr lang="es-EC" sz="1600" kern="1200" dirty="0"/>
        </a:p>
      </dsp:txBody>
      <dsp:txXfrm>
        <a:off x="9620934" y="476204"/>
        <a:ext cx="2690163" cy="1446324"/>
      </dsp:txXfrm>
    </dsp:sp>
    <dsp:sp modelId="{7182CAF7-4F75-4F8A-A534-789633B888F6}">
      <dsp:nvSpPr>
        <dsp:cNvPr id="0" name=""/>
        <dsp:cNvSpPr/>
      </dsp:nvSpPr>
      <dsp:spPr>
        <a:xfrm rot="5400000">
          <a:off x="4806980" y="162106"/>
          <a:ext cx="2410541" cy="209717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1960178"/>
                <a:satOff val="-8155"/>
                <a:lumOff val="1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Las indemnizaciones que se perciban por seguros, exceptuando los provenientes del lucro cesante</a:t>
          </a:r>
          <a:r>
            <a:rPr lang="es-ES" sz="1800" kern="1200" dirty="0"/>
            <a:t>.</a:t>
          </a:r>
          <a:br>
            <a:rPr lang="es-ES" sz="1800" kern="1200" dirty="0"/>
          </a:br>
          <a:endParaRPr lang="es-EC" sz="1800" kern="1200" dirty="0"/>
        </a:p>
      </dsp:txBody>
      <dsp:txXfrm rot="-5400000">
        <a:off x="5290474" y="381064"/>
        <a:ext cx="1443552" cy="1659255"/>
      </dsp:txXfrm>
    </dsp:sp>
    <dsp:sp modelId="{11A9B126-5B01-4559-8BD2-53D34E4216DC}">
      <dsp:nvSpPr>
        <dsp:cNvPr id="0" name=""/>
        <dsp:cNvSpPr/>
      </dsp:nvSpPr>
      <dsp:spPr>
        <a:xfrm rot="5400000">
          <a:off x="5935113" y="2185419"/>
          <a:ext cx="2410541" cy="21426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3920356"/>
                <a:satOff val="-16311"/>
                <a:lumOff val="3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Beneficios por depósitos a plazo fijo de 180 días o más</a:t>
          </a:r>
          <a:endParaRPr lang="es-EC" sz="1500" kern="1200" dirty="0"/>
        </a:p>
      </dsp:txBody>
      <dsp:txXfrm rot="-5400000">
        <a:off x="6406316" y="2430923"/>
        <a:ext cx="1468135" cy="1651671"/>
      </dsp:txXfrm>
    </dsp:sp>
    <dsp:sp modelId="{3BAAA954-0D96-42FC-8D90-4957F24508DF}">
      <dsp:nvSpPr>
        <dsp:cNvPr id="0" name=""/>
        <dsp:cNvSpPr/>
      </dsp:nvSpPr>
      <dsp:spPr>
        <a:xfrm>
          <a:off x="3874734" y="2533596"/>
          <a:ext cx="2144850" cy="1446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No aplica:</a:t>
          </a:r>
        </a:p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Si perceptor deudor directo o indirecto de la IFI o sus vinculadas</a:t>
          </a:r>
        </a:p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Préstamos entre relacionadas</a:t>
          </a:r>
          <a:endParaRPr lang="es-EC" sz="1800" kern="1200" dirty="0"/>
        </a:p>
      </dsp:txBody>
      <dsp:txXfrm>
        <a:off x="3874734" y="2533596"/>
        <a:ext cx="2144850" cy="1446324"/>
      </dsp:txXfrm>
    </dsp:sp>
    <dsp:sp modelId="{3F7F0F2A-18DD-4652-8C4D-CE7286C71832}">
      <dsp:nvSpPr>
        <dsp:cNvPr id="0" name=""/>
        <dsp:cNvSpPr/>
      </dsp:nvSpPr>
      <dsp:spPr>
        <a:xfrm rot="5400000">
          <a:off x="8200058" y="2208173"/>
          <a:ext cx="2410541" cy="209717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5880535"/>
                <a:satOff val="-24466"/>
                <a:lumOff val="5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Los intereses pagados por trabajadores por concepto de préstamos realizados por la sociedad empleadora para que el trabajador adquiera acciones </a:t>
          </a:r>
          <a:endParaRPr lang="es-EC" sz="1300" kern="1200" dirty="0"/>
        </a:p>
      </dsp:txBody>
      <dsp:txXfrm rot="-5400000">
        <a:off x="8683552" y="2427131"/>
        <a:ext cx="1443552" cy="1659255"/>
      </dsp:txXfrm>
    </dsp:sp>
    <dsp:sp modelId="{4ED1C16A-C7CC-4930-80F3-2D612C11C391}">
      <dsp:nvSpPr>
        <dsp:cNvPr id="0" name=""/>
        <dsp:cNvSpPr/>
      </dsp:nvSpPr>
      <dsp:spPr>
        <a:xfrm rot="5400000">
          <a:off x="7071924" y="4164387"/>
          <a:ext cx="2410541" cy="22768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7840713"/>
                <a:satOff val="-32622"/>
                <a:lumOff val="7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Los ingresos percibidos por las organizaciones de Economía Popular y Solidaria</a:t>
          </a:r>
          <a:endParaRPr lang="es-EC" sz="1800" kern="1200" dirty="0"/>
        </a:p>
      </dsp:txBody>
      <dsp:txXfrm rot="-5400000">
        <a:off x="7507714" y="4488173"/>
        <a:ext cx="1538961" cy="1629305"/>
      </dsp:txXfrm>
    </dsp:sp>
    <dsp:sp modelId="{CEB99B22-71F0-457C-93D9-BBE57E70C26F}">
      <dsp:nvSpPr>
        <dsp:cNvPr id="0" name=""/>
        <dsp:cNvSpPr/>
      </dsp:nvSpPr>
      <dsp:spPr>
        <a:xfrm>
          <a:off x="9557043" y="4680718"/>
          <a:ext cx="2690163" cy="1446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Si las utilidades reinvierten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Utilidad – Actividad 3ros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Excedente – Actividad Socios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No Cooperativas A y C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 dirty="0"/>
        </a:p>
      </dsp:txBody>
      <dsp:txXfrm>
        <a:off x="9557043" y="4680718"/>
        <a:ext cx="2690163" cy="1446324"/>
      </dsp:txXfrm>
    </dsp:sp>
    <dsp:sp modelId="{9F7716DC-F47F-4D94-B9FA-753550EB2D06}">
      <dsp:nvSpPr>
        <dsp:cNvPr id="0" name=""/>
        <dsp:cNvSpPr/>
      </dsp:nvSpPr>
      <dsp:spPr>
        <a:xfrm rot="5400000">
          <a:off x="4806980" y="4254240"/>
          <a:ext cx="2410541" cy="209717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La Compensación Económica para el salario </a:t>
          </a:r>
          <a:endParaRPr lang="es-EC" sz="1800" kern="1200" dirty="0"/>
        </a:p>
      </dsp:txBody>
      <dsp:txXfrm rot="-5400000">
        <a:off x="5290474" y="4473198"/>
        <a:ext cx="1443552" cy="1659255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05E52-D156-4B0E-A05E-C6425306B8CB}">
      <dsp:nvSpPr>
        <dsp:cNvPr id="0" name=""/>
        <dsp:cNvSpPr/>
      </dsp:nvSpPr>
      <dsp:spPr>
        <a:xfrm rot="5400000">
          <a:off x="7071924" y="139393"/>
          <a:ext cx="2410541" cy="2142595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Las transferencias económicas directas no reembolsables que entregue  Estado a PN y  sociedades</a:t>
          </a:r>
          <a:endParaRPr lang="es-EC" sz="1600" kern="1200" dirty="0"/>
        </a:p>
      </dsp:txBody>
      <dsp:txXfrm rot="-5400000">
        <a:off x="7543149" y="384848"/>
        <a:ext cx="1468091" cy="1651685"/>
      </dsp:txXfrm>
    </dsp:sp>
    <dsp:sp modelId="{91B44BF7-23D0-4B83-BA00-44493386E257}">
      <dsp:nvSpPr>
        <dsp:cNvPr id="0" name=""/>
        <dsp:cNvSpPr/>
      </dsp:nvSpPr>
      <dsp:spPr>
        <a:xfrm>
          <a:off x="9620934" y="476204"/>
          <a:ext cx="2690163" cy="1446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Dentro de planes y programas de agroforestería, reforestación  o similares</a:t>
          </a:r>
          <a:endParaRPr lang="es-EC" sz="1600" kern="1200" dirty="0"/>
        </a:p>
      </dsp:txBody>
      <dsp:txXfrm>
        <a:off x="9620934" y="476204"/>
        <a:ext cx="2690163" cy="1446324"/>
      </dsp:txXfrm>
    </dsp:sp>
    <dsp:sp modelId="{7182CAF7-4F75-4F8A-A534-789633B888F6}">
      <dsp:nvSpPr>
        <dsp:cNvPr id="0" name=""/>
        <dsp:cNvSpPr/>
      </dsp:nvSpPr>
      <dsp:spPr>
        <a:xfrm rot="5400000">
          <a:off x="4806980" y="162106"/>
          <a:ext cx="2410541" cy="209717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1960178"/>
                <a:satOff val="-8155"/>
                <a:lumOff val="192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1960178"/>
                <a:satOff val="-8155"/>
                <a:lumOff val="192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Los excedentes percibidos por los miembros de las organizaciones previstas en la Ley de Economía Popular y Solidaria</a:t>
          </a:r>
          <a:r>
            <a:rPr lang="es-ES" sz="1800" kern="1200" dirty="0"/>
            <a:t>.</a:t>
          </a:r>
          <a:br>
            <a:rPr lang="es-ES" sz="1800" kern="1200" dirty="0"/>
          </a:br>
          <a:endParaRPr lang="es-EC" sz="1800" kern="1200" dirty="0"/>
        </a:p>
      </dsp:txBody>
      <dsp:txXfrm rot="-5400000">
        <a:off x="5290474" y="381064"/>
        <a:ext cx="1443552" cy="1659255"/>
      </dsp:txXfrm>
    </dsp:sp>
    <dsp:sp modelId="{11A9B126-5B01-4559-8BD2-53D34E4216DC}">
      <dsp:nvSpPr>
        <dsp:cNvPr id="0" name=""/>
        <dsp:cNvSpPr/>
      </dsp:nvSpPr>
      <dsp:spPr>
        <a:xfrm rot="5400000">
          <a:off x="5965585" y="2156733"/>
          <a:ext cx="2410541" cy="214267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3920356"/>
                <a:satOff val="-16311"/>
                <a:lumOff val="3843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3920356"/>
                <a:satOff val="-16311"/>
                <a:lumOff val="3843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/>
            <a:t>Originadas en títulos representativos de obligaciones de 360 días calendario o más emitidos para el financiamiento de proyectos APP</a:t>
          </a:r>
          <a:endParaRPr lang="es-EC" sz="1500" kern="1200" dirty="0"/>
        </a:p>
      </dsp:txBody>
      <dsp:txXfrm rot="-5400000">
        <a:off x="6436788" y="2402237"/>
        <a:ext cx="1468135" cy="1651671"/>
      </dsp:txXfrm>
    </dsp:sp>
    <dsp:sp modelId="{3BAAA954-0D96-42FC-8D90-4957F24508DF}">
      <dsp:nvSpPr>
        <dsp:cNvPr id="0" name=""/>
        <dsp:cNvSpPr/>
      </dsp:nvSpPr>
      <dsp:spPr>
        <a:xfrm>
          <a:off x="3874734" y="2533596"/>
          <a:ext cx="2144850" cy="1446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No relacionadas</a:t>
          </a:r>
          <a:endParaRPr lang="es-EC" sz="1800" kern="1200" dirty="0"/>
        </a:p>
      </dsp:txBody>
      <dsp:txXfrm>
        <a:off x="3874734" y="2533596"/>
        <a:ext cx="2144850" cy="1446324"/>
      </dsp:txXfrm>
    </dsp:sp>
    <dsp:sp modelId="{3F7F0F2A-18DD-4652-8C4D-CE7286C71832}">
      <dsp:nvSpPr>
        <dsp:cNvPr id="0" name=""/>
        <dsp:cNvSpPr/>
      </dsp:nvSpPr>
      <dsp:spPr>
        <a:xfrm rot="5400000">
          <a:off x="8200058" y="2208173"/>
          <a:ext cx="2410541" cy="209717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5880535"/>
                <a:satOff val="-24466"/>
                <a:lumOff val="5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Las utilidades, por la enajenación directa o indirecta de acciones, participaciones, otros derechos representativos de capital de sociedades domiciliadas o establecimientos permanentes en Ecuador</a:t>
          </a:r>
          <a:endParaRPr lang="es-EC" sz="1200" kern="1200" dirty="0"/>
        </a:p>
      </dsp:txBody>
      <dsp:txXfrm rot="-5400000">
        <a:off x="8683552" y="2427131"/>
        <a:ext cx="1443552" cy="1659255"/>
      </dsp:txXfrm>
    </dsp:sp>
    <dsp:sp modelId="{4ED1C16A-C7CC-4930-80F3-2D612C11C391}">
      <dsp:nvSpPr>
        <dsp:cNvPr id="0" name=""/>
        <dsp:cNvSpPr/>
      </dsp:nvSpPr>
      <dsp:spPr>
        <a:xfrm rot="5400000">
          <a:off x="7071924" y="4164387"/>
          <a:ext cx="2410541" cy="227687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7840713"/>
                <a:satOff val="-32622"/>
                <a:lumOff val="7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Aquellos derivados directa y exclusivamente en la ejecución de proyectos financiados en su totalidad con créditos o fondos no reembolsable de gobierno a gobierno</a:t>
          </a:r>
          <a:endParaRPr lang="es-EC" sz="1300" kern="1200" dirty="0"/>
        </a:p>
      </dsp:txBody>
      <dsp:txXfrm rot="-5400000">
        <a:off x="7507714" y="4488173"/>
        <a:ext cx="1538961" cy="1629305"/>
      </dsp:txXfrm>
    </dsp:sp>
    <dsp:sp modelId="{CEB99B22-71F0-457C-93D9-BBE57E70C26F}">
      <dsp:nvSpPr>
        <dsp:cNvPr id="0" name=""/>
        <dsp:cNvSpPr/>
      </dsp:nvSpPr>
      <dsp:spPr>
        <a:xfrm>
          <a:off x="10514983" y="2504911"/>
          <a:ext cx="2690163" cy="14463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Bolsa de Valores Ecuatorianas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Hasta 50 FB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Transferencia menos del 25% CS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Si excede 5%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C" sz="1800" kern="1200" dirty="0"/>
        </a:p>
      </dsp:txBody>
      <dsp:txXfrm>
        <a:off x="10514983" y="2504911"/>
        <a:ext cx="2690163" cy="1446324"/>
      </dsp:txXfrm>
    </dsp:sp>
    <dsp:sp modelId="{9F7716DC-F47F-4D94-B9FA-753550EB2D06}">
      <dsp:nvSpPr>
        <dsp:cNvPr id="0" name=""/>
        <dsp:cNvSpPr/>
      </dsp:nvSpPr>
      <dsp:spPr>
        <a:xfrm rot="5400000">
          <a:off x="4806980" y="4254240"/>
          <a:ext cx="2410541" cy="2097170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200" kern="1200" dirty="0"/>
            <a:t>La utilidad proveniente de enajenación o cesión de acciones o derechos representativos de capital, en fondos o inversionistas en valores de fideicomisos de titularización</a:t>
          </a:r>
          <a:endParaRPr lang="es-EC" sz="1200" kern="1200" dirty="0"/>
        </a:p>
      </dsp:txBody>
      <dsp:txXfrm rot="-5400000">
        <a:off x="5290474" y="4473198"/>
        <a:ext cx="1443552" cy="1659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24E7308A-8424-0E47-8F29-262D08DCAD8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65546C1-E90A-7D45-981D-D722A614DE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86A1EED-D345-264E-98C4-41924C25BAFD}" type="datetimeFigureOut">
              <a:rPr lang="es-EC"/>
              <a:pPr>
                <a:defRPr/>
              </a:pPr>
              <a:t>21/1/2025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E301BBF-18F1-4741-828F-661EA9E16A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E10FB48-021B-E545-9E99-7993938525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FA8C202-F987-EA4D-843F-1704ADF28DC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1A599B4-D19B-4545-A5DD-7791F29254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ED718E3-6EA1-DD47-837C-6614368484F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5295E71-E537-A044-A62C-28FDD873D079}" type="datetimeFigureOut">
              <a:rPr lang="es-EC"/>
              <a:pPr>
                <a:defRPr/>
              </a:pPr>
              <a:t>21/1/2025</a:t>
            </a:fld>
            <a:endParaRPr lang="es-EC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27D62189-3ABD-DF41-9124-FD2BB1CDED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CFFC5E71-43A2-124E-974A-B6F370618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/>
              <a:t>Haga clic para modificar los estilos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  <a:endParaRPr lang="es-EC" noProof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26B2E20-177C-E345-B17A-FF4ED6471A9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965A16-3942-4946-9FAF-B5512F3AB6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267DDC6-F8F3-3E47-81DE-D4D39171BF55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67DDC6-F8F3-3E47-81DE-D4D39171BF55}" type="slidenum">
              <a:rPr lang="es-EC" smtClean="0"/>
              <a:pPr>
                <a:defRPr/>
              </a:pPr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75058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67DDC6-F8F3-3E47-81DE-D4D39171BF55}" type="slidenum">
              <a:rPr lang="es-EC" smtClean="0"/>
              <a:pPr>
                <a:defRPr/>
              </a:pPr>
              <a:t>13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0752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6AB3DA-5FD6-7345-0B76-1C1F3FC132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6E9C0E1-6F6A-E8DF-DFEB-02C22590B5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D05BF4C-A00E-02AF-FD3A-36F89FA764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FEAB56-2EA6-9D70-F866-F77FB45520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67DDC6-F8F3-3E47-81DE-D4D39171BF55}" type="slidenum">
              <a:rPr lang="es-EC" smtClean="0"/>
              <a:pPr>
                <a:defRPr/>
              </a:pPr>
              <a:t>14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744323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168D24-AFCF-2FD6-CFED-D68D03DD1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D74BEEB-40E0-2819-FA90-FA915BCEB2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7E2A2D9-D7C0-3C6E-22AD-20E4B8A1C4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7D13A83-B32C-AF19-9F8B-829EA9CF02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67DDC6-F8F3-3E47-81DE-D4D39171BF55}" type="slidenum">
              <a:rPr lang="es-EC" smtClean="0"/>
              <a:pPr>
                <a:defRPr/>
              </a:pPr>
              <a:t>15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41456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5D04D89A-C713-95C1-B553-F20905281F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581655" y="5179505"/>
            <a:ext cx="2467841" cy="1309687"/>
          </a:xfrm>
          <a:prstGeom prst="rect">
            <a:avLst/>
          </a:prstGeom>
        </p:spPr>
      </p:pic>
      <p:pic>
        <p:nvPicPr>
          <p:cNvPr id="3" name="Google Shape;89;p1">
            <a:extLst>
              <a:ext uri="{FF2B5EF4-FFF2-40B4-BE49-F238E27FC236}">
                <a16:creationId xmlns:a16="http://schemas.microsoft.com/office/drawing/2014/main" id="{46A5C528-CD1C-9D1C-4479-681B70D5EDCA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FA6FF514-B5BD-3834-52EC-6441BEBD0F6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5925" y="5791586"/>
            <a:ext cx="1068372" cy="71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30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ubtítulo o separ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lose-up of executives holding a report">
            <a:extLst>
              <a:ext uri="{FF2B5EF4-FFF2-40B4-BE49-F238E27FC236}">
                <a16:creationId xmlns:a16="http://schemas.microsoft.com/office/drawing/2014/main" id="{84A29E31-43D3-3BF3-8C74-0534855EF87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" t="20368" r="2452"/>
          <a:stretch/>
        </p:blipFill>
        <p:spPr bwMode="auto">
          <a:xfrm>
            <a:off x="0" y="0"/>
            <a:ext cx="12513501" cy="684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Google Shape;98;p2">
            <a:extLst>
              <a:ext uri="{FF2B5EF4-FFF2-40B4-BE49-F238E27FC236}">
                <a16:creationId xmlns:a16="http://schemas.microsoft.com/office/drawing/2014/main" id="{061CFA4E-BD7E-BE8C-2F76-E72A2DF6B7C6}"/>
              </a:ext>
            </a:extLst>
          </p:cNvPr>
          <p:cNvSpPr/>
          <p:nvPr userDrawn="1"/>
        </p:nvSpPr>
        <p:spPr>
          <a:xfrm>
            <a:off x="-7576" y="-2"/>
            <a:ext cx="6096000" cy="6858001"/>
          </a:xfrm>
          <a:prstGeom prst="rect">
            <a:avLst/>
          </a:prstGeom>
          <a:solidFill>
            <a:srgbClr val="32266B">
              <a:alpha val="8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102;p2">
            <a:extLst>
              <a:ext uri="{FF2B5EF4-FFF2-40B4-BE49-F238E27FC236}">
                <a16:creationId xmlns:a16="http://schemas.microsoft.com/office/drawing/2014/main" id="{E26006C7-DBFB-8889-9429-3DC065281D5C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9572625" y="335795"/>
            <a:ext cx="2411412" cy="630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495F00A-2793-B09E-9BB6-B35CC6C06E5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467972" y="467214"/>
            <a:ext cx="1055242" cy="67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1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07;p3">
            <a:extLst>
              <a:ext uri="{FF2B5EF4-FFF2-40B4-BE49-F238E27FC236}">
                <a16:creationId xmlns:a16="http://schemas.microsoft.com/office/drawing/2014/main" id="{6C9AA99F-83A4-13F9-020C-0B7CC0A4F3A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38276"/>
          <a:stretch/>
        </p:blipFill>
        <p:spPr>
          <a:xfrm>
            <a:off x="4548554" y="0"/>
            <a:ext cx="764344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E4F1DDB-1A07-01A2-2FDD-3B7A35940B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03627" y="181411"/>
            <a:ext cx="1068372" cy="717812"/>
          </a:xfrm>
          <a:prstGeom prst="rect">
            <a:avLst/>
          </a:prstGeom>
        </p:spPr>
      </p:pic>
      <p:pic>
        <p:nvPicPr>
          <p:cNvPr id="5" name="Imagen 4" descr="3D Hologram from iPad">
            <a:extLst>
              <a:ext uri="{FF2B5EF4-FFF2-40B4-BE49-F238E27FC236}">
                <a16:creationId xmlns:a16="http://schemas.microsoft.com/office/drawing/2014/main" id="{1F8138F7-95A1-B904-6BA0-A8BF4CF48F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8029" r="37766"/>
          <a:stretch/>
        </p:blipFill>
        <p:spPr>
          <a:xfrm>
            <a:off x="0" y="-2"/>
            <a:ext cx="454855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78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co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15;p4">
            <a:extLst>
              <a:ext uri="{FF2B5EF4-FFF2-40B4-BE49-F238E27FC236}">
                <a16:creationId xmlns:a16="http://schemas.microsoft.com/office/drawing/2014/main" id="{147999E3-2B0B-AB36-773F-5922EB9A2F5E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D6BAC8A-40DC-F5D5-FE66-246BA6D5FF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925" y="5791586"/>
            <a:ext cx="1068372" cy="71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36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ítulo o separ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60821926-F020-8F40-9E0B-941CE88C0CCD}"/>
              </a:ext>
            </a:extLst>
          </p:cNvPr>
          <p:cNvSpPr/>
          <p:nvPr userDrawn="1"/>
        </p:nvSpPr>
        <p:spPr>
          <a:xfrm>
            <a:off x="8004749" y="5873273"/>
            <a:ext cx="4175972" cy="9783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6061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3;p18">
            <a:extLst>
              <a:ext uri="{FF2B5EF4-FFF2-40B4-BE49-F238E27FC236}">
                <a16:creationId xmlns:a16="http://schemas.microsoft.com/office/drawing/2014/main" id="{E7AAF3BB-82B5-04EC-8BC6-04C66B2D62FF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CB7B05B-7822-3BDD-07BC-2C17AFCCB9D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255944" y="5888270"/>
            <a:ext cx="1055242" cy="67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11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30;p5">
            <a:extLst>
              <a:ext uri="{FF2B5EF4-FFF2-40B4-BE49-F238E27FC236}">
                <a16:creationId xmlns:a16="http://schemas.microsoft.com/office/drawing/2014/main" id="{4F5F4F39-2DA9-0FB4-F5E0-3277B3D7C45E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 l="16710" t="40468" r="46845" b="41287"/>
          <a:stretch/>
        </p:blipFill>
        <p:spPr>
          <a:xfrm>
            <a:off x="3098189" y="2775284"/>
            <a:ext cx="4443260" cy="1251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282558C5-BF6E-2769-58D4-BE574DFE2E4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7541449" y="3039400"/>
            <a:ext cx="1552363" cy="85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85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47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3" r:id="rId2"/>
    <p:sldLayoutId id="2147483661" r:id="rId3"/>
    <p:sldLayoutId id="2147483658" r:id="rId4"/>
    <p:sldLayoutId id="2147483660" r:id="rId5"/>
    <p:sldLayoutId id="2147483664" r:id="rId6"/>
    <p:sldLayoutId id="2147483662" r:id="rId7"/>
    <p:sldLayoutId id="2147483665" r:id="rId8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12" Type="http://schemas.openxmlformats.org/officeDocument/2006/relationships/image" Target="../media/image2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12" Type="http://schemas.openxmlformats.org/officeDocument/2006/relationships/image" Target="../media/image2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12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11" Type="http://schemas.openxmlformats.org/officeDocument/2006/relationships/image" Target="../media/image24.svg"/><Relationship Id="rId5" Type="http://schemas.openxmlformats.org/officeDocument/2006/relationships/image" Target="../media/image18.sv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ACA23413-EF92-952B-594D-A34549D57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55" y="434822"/>
            <a:ext cx="4742736" cy="425516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06E7DD3-F914-D6C5-60F2-A09EDC7302B5}"/>
              </a:ext>
            </a:extLst>
          </p:cNvPr>
          <p:cNvSpPr txBox="1"/>
          <p:nvPr/>
        </p:nvSpPr>
        <p:spPr>
          <a:xfrm>
            <a:off x="6622026" y="737419"/>
            <a:ext cx="44097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b="1" dirty="0">
                <a:solidFill>
                  <a:schemeClr val="bg1"/>
                </a:solidFill>
              </a:rPr>
              <a:t>INGRESOS GRAVADOS, EXENTOS Y NO OBJETO</a:t>
            </a:r>
            <a:endParaRPr lang="es-EC" sz="4800" b="1" dirty="0">
              <a:solidFill>
                <a:schemeClr val="bg1"/>
              </a:solidFill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A3CE64E2-C0B6-1EB3-8E08-ABF660D565B0}"/>
              </a:ext>
            </a:extLst>
          </p:cNvPr>
          <p:cNvSpPr/>
          <p:nvPr/>
        </p:nvSpPr>
        <p:spPr>
          <a:xfrm>
            <a:off x="103239" y="5427406"/>
            <a:ext cx="11076038" cy="110612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997190" y="816459"/>
            <a:ext cx="1071880" cy="1071880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7964685" y="3392019"/>
            <a:ext cx="1071880" cy="1071880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85800" y="962935"/>
            <a:ext cx="2776473" cy="778929"/>
            <a:chOff x="0" y="0"/>
            <a:chExt cx="3772972" cy="105849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145790" y="816459"/>
            <a:ext cx="1071880" cy="1071880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232274" y="3392019"/>
            <a:ext cx="1071880" cy="1071880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643696" y="3523153"/>
            <a:ext cx="2776473" cy="778929"/>
            <a:chOff x="0" y="0"/>
            <a:chExt cx="3772972" cy="105849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729728" y="3509747"/>
            <a:ext cx="2776473" cy="778929"/>
            <a:chOff x="0" y="0"/>
            <a:chExt cx="3772972" cy="10584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8729728" y="962935"/>
            <a:ext cx="2776473" cy="778929"/>
            <a:chOff x="0" y="0"/>
            <a:chExt cx="3772972" cy="105849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sp>
        <p:nvSpPr>
          <p:cNvPr id="18" name="Freeform 18"/>
          <p:cNvSpPr/>
          <p:nvPr/>
        </p:nvSpPr>
        <p:spPr>
          <a:xfrm>
            <a:off x="8279472" y="4757923"/>
            <a:ext cx="526649" cy="526649"/>
          </a:xfrm>
          <a:custGeom>
            <a:avLst/>
            <a:gdLst/>
            <a:ahLst/>
            <a:cxnLst/>
            <a:rect l="l" t="t" r="r" b="b"/>
            <a:pathLst>
              <a:path w="789974" h="789974">
                <a:moveTo>
                  <a:pt x="0" y="0"/>
                </a:moveTo>
                <a:lnTo>
                  <a:pt x="789974" y="0"/>
                </a:lnTo>
                <a:lnTo>
                  <a:pt x="789974" y="789974"/>
                </a:lnTo>
                <a:lnTo>
                  <a:pt x="0" y="7899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grpSp>
        <p:nvGrpSpPr>
          <p:cNvPr id="19" name="Group 19"/>
          <p:cNvGrpSpPr/>
          <p:nvPr/>
        </p:nvGrpSpPr>
        <p:grpSpPr>
          <a:xfrm>
            <a:off x="4866167" y="2791385"/>
            <a:ext cx="2536507" cy="2273149"/>
            <a:chOff x="0" y="0"/>
            <a:chExt cx="920162" cy="82462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920162" cy="824624"/>
            </a:xfrm>
            <a:custGeom>
              <a:avLst/>
              <a:gdLst/>
              <a:ahLst/>
              <a:cxnLst/>
              <a:rect l="l" t="t" r="r" b="b"/>
              <a:pathLst>
                <a:path w="920162" h="824624">
                  <a:moveTo>
                    <a:pt x="112182" y="0"/>
                  </a:moveTo>
                  <a:lnTo>
                    <a:pt x="807980" y="0"/>
                  </a:lnTo>
                  <a:cubicBezTo>
                    <a:pt x="837732" y="0"/>
                    <a:pt x="866266" y="11819"/>
                    <a:pt x="887304" y="32857"/>
                  </a:cubicBezTo>
                  <a:cubicBezTo>
                    <a:pt x="908343" y="53896"/>
                    <a:pt x="920162" y="82429"/>
                    <a:pt x="920162" y="112182"/>
                  </a:cubicBezTo>
                  <a:lnTo>
                    <a:pt x="920162" y="712442"/>
                  </a:lnTo>
                  <a:cubicBezTo>
                    <a:pt x="920162" y="774399"/>
                    <a:pt x="869936" y="824624"/>
                    <a:pt x="807980" y="824624"/>
                  </a:cubicBezTo>
                  <a:lnTo>
                    <a:pt x="112182" y="824624"/>
                  </a:lnTo>
                  <a:cubicBezTo>
                    <a:pt x="50226" y="824624"/>
                    <a:pt x="0" y="774399"/>
                    <a:pt x="0" y="712442"/>
                  </a:cubicBezTo>
                  <a:lnTo>
                    <a:pt x="0" y="112182"/>
                  </a:lnTo>
                  <a:cubicBezTo>
                    <a:pt x="0" y="50226"/>
                    <a:pt x="50226" y="0"/>
                    <a:pt x="112182" y="0"/>
                  </a:cubicBezTo>
                  <a:close/>
                </a:path>
              </a:pathLst>
            </a:custGeom>
            <a:solidFill>
              <a:srgbClr val="FFFFFF"/>
            </a:solidFill>
            <a:ln w="47625" cap="rnd">
              <a:solidFill>
                <a:srgbClr val="2C2C2C"/>
              </a:solidFill>
              <a:prstDash val="solid"/>
              <a:rou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920162" cy="86272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680"/>
                </a:lnSpc>
              </a:pPr>
              <a:endParaRPr/>
            </a:p>
          </p:txBody>
        </p:sp>
      </p:grpSp>
      <p:sp>
        <p:nvSpPr>
          <p:cNvPr id="22" name="AutoShape 22"/>
          <p:cNvSpPr/>
          <p:nvPr/>
        </p:nvSpPr>
        <p:spPr>
          <a:xfrm flipV="1">
            <a:off x="6134420" y="1352400"/>
            <a:ext cx="186277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3" name="AutoShape 23"/>
          <p:cNvSpPr/>
          <p:nvPr/>
        </p:nvSpPr>
        <p:spPr>
          <a:xfrm flipH="1" flipV="1">
            <a:off x="4217670" y="1352400"/>
            <a:ext cx="191675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4" name="AutoShape 24"/>
          <p:cNvSpPr/>
          <p:nvPr/>
        </p:nvSpPr>
        <p:spPr>
          <a:xfrm>
            <a:off x="7402673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5" name="AutoShape 25"/>
          <p:cNvSpPr/>
          <p:nvPr/>
        </p:nvSpPr>
        <p:spPr>
          <a:xfrm flipH="1">
            <a:off x="4304154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6" name="TextBox 26"/>
          <p:cNvSpPr txBox="1"/>
          <p:nvPr/>
        </p:nvSpPr>
        <p:spPr>
          <a:xfrm>
            <a:off x="918075" y="1226081"/>
            <a:ext cx="2227715" cy="221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DESCRIPCIÓN DE GLOSA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18075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JUSTIFICACIÓN DE LA GLOSA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036566" y="1034264"/>
            <a:ext cx="2227715" cy="708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PROCEDIMIENTO PARA EL LEVANTAMIENTO DE LA GLOSA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069071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NORMATIVA TRIBUTARIA APLICADA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9069071" y="4894025"/>
            <a:ext cx="2227715" cy="198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80"/>
              </a:lnSpc>
            </a:pPr>
            <a:r>
              <a:rPr lang="en-US" sz="1200">
                <a:solidFill>
                  <a:srgbClr val="FFFFFF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Soluciones Tecnológicas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014143" y="3601529"/>
            <a:ext cx="2240555" cy="6622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02"/>
              </a:lnSpc>
            </a:pPr>
            <a:r>
              <a:rPr lang="en-US" sz="1930" b="1">
                <a:solidFill>
                  <a:srgbClr val="000000"/>
                </a:solidFill>
                <a:latin typeface="Montaser Arabic Medium"/>
                <a:ea typeface="Montaser Arabic Medium"/>
                <a:cs typeface="Montaser Arabic Medium"/>
                <a:sym typeface="Montaser Arabic Medium"/>
              </a:rPr>
              <a:t>DETERMINACIÓN DE INGRESOS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04173" y="1999682"/>
            <a:ext cx="2515996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Ingresos exentos no sustentados originados por reversión de provisiones de jubilación patronal y desahuicio de periodos anteriores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816038" y="4533750"/>
            <a:ext cx="2515996" cy="13465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Revisión de registros contables, documentación fuente de las transacciones, ajustes, reporte de provisión por empleado, informe actuarial y análisis de la trazabilidad de las transacciones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8924929" y="1993332"/>
            <a:ext cx="2515996" cy="9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Revisión del detalle de ingresos exentos, análisis de los motivos de reversión de provisiones y su deducibilidad en periodos fiscales anteriores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8892425" y="4578200"/>
            <a:ext cx="2515996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Literal f) del artículo 28 del Reglamento de Aplicación a la Ley de Régimen Tributario Interno</a:t>
            </a:r>
          </a:p>
        </p:txBody>
      </p:sp>
      <p:sp>
        <p:nvSpPr>
          <p:cNvPr id="36" name="Freeform 36"/>
          <p:cNvSpPr/>
          <p:nvPr/>
        </p:nvSpPr>
        <p:spPr>
          <a:xfrm>
            <a:off x="3420169" y="3538583"/>
            <a:ext cx="719203" cy="721259"/>
          </a:xfrm>
          <a:custGeom>
            <a:avLst/>
            <a:gdLst/>
            <a:ahLst/>
            <a:cxnLst/>
            <a:rect l="l" t="t" r="r" b="b"/>
            <a:pathLst>
              <a:path w="1078805" h="1081888">
                <a:moveTo>
                  <a:pt x="0" y="0"/>
                </a:moveTo>
                <a:lnTo>
                  <a:pt x="1078805" y="0"/>
                </a:lnTo>
                <a:lnTo>
                  <a:pt x="107880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7" name="Freeform 37"/>
          <p:cNvSpPr/>
          <p:nvPr/>
        </p:nvSpPr>
        <p:spPr>
          <a:xfrm>
            <a:off x="8121550" y="3523153"/>
            <a:ext cx="729213" cy="721259"/>
          </a:xfrm>
          <a:custGeom>
            <a:avLst/>
            <a:gdLst/>
            <a:ahLst/>
            <a:cxnLst/>
            <a:rect l="l" t="t" r="r" b="b"/>
            <a:pathLst>
              <a:path w="1093820" h="1081888">
                <a:moveTo>
                  <a:pt x="0" y="0"/>
                </a:moveTo>
                <a:lnTo>
                  <a:pt x="1093821" y="0"/>
                </a:lnTo>
                <a:lnTo>
                  <a:pt x="1093821" y="1081888"/>
                </a:lnTo>
                <a:lnTo>
                  <a:pt x="0" y="10818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8" name="Freeform 38"/>
          <p:cNvSpPr/>
          <p:nvPr/>
        </p:nvSpPr>
        <p:spPr>
          <a:xfrm>
            <a:off x="8136019" y="958835"/>
            <a:ext cx="700276" cy="721259"/>
          </a:xfrm>
          <a:custGeom>
            <a:avLst/>
            <a:gdLst/>
            <a:ahLst/>
            <a:cxnLst/>
            <a:rect l="l" t="t" r="r" b="b"/>
            <a:pathLst>
              <a:path w="1050414" h="1081888">
                <a:moveTo>
                  <a:pt x="0" y="0"/>
                </a:moveTo>
                <a:lnTo>
                  <a:pt x="1050415" y="0"/>
                </a:lnTo>
                <a:lnTo>
                  <a:pt x="105041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9" name="Freeform 39"/>
          <p:cNvSpPr/>
          <p:nvPr/>
        </p:nvSpPr>
        <p:spPr>
          <a:xfrm>
            <a:off x="3266920" y="897065"/>
            <a:ext cx="849432" cy="844799"/>
          </a:xfrm>
          <a:custGeom>
            <a:avLst/>
            <a:gdLst/>
            <a:ahLst/>
            <a:cxnLst/>
            <a:rect l="l" t="t" r="r" b="b"/>
            <a:pathLst>
              <a:path w="1274148" h="1267198">
                <a:moveTo>
                  <a:pt x="0" y="0"/>
                </a:moveTo>
                <a:lnTo>
                  <a:pt x="1274149" y="0"/>
                </a:lnTo>
                <a:lnTo>
                  <a:pt x="1274149" y="1267199"/>
                </a:lnTo>
                <a:lnTo>
                  <a:pt x="0" y="12671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A2F9B0D-63DB-9106-F813-8E13B0F7029A}"/>
              </a:ext>
            </a:extLst>
          </p:cNvPr>
          <p:cNvSpPr txBox="1"/>
          <p:nvPr/>
        </p:nvSpPr>
        <p:spPr>
          <a:xfrm>
            <a:off x="3069395" y="223221"/>
            <a:ext cx="5781368" cy="461665"/>
          </a:xfrm>
          <a:prstGeom prst="rect">
            <a:avLst/>
          </a:prstGeom>
          <a:solidFill>
            <a:srgbClr val="0000A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bg1"/>
                </a:solidFill>
              </a:rPr>
              <a:t>Ingresos no objeto</a:t>
            </a:r>
            <a:endParaRPr lang="es-EC" sz="2400" b="1" dirty="0">
              <a:solidFill>
                <a:schemeClr val="bg1"/>
              </a:solidFill>
            </a:endParaRP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044FEAED-36BF-F112-4D9E-E45D6EE948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86797" y="5700975"/>
            <a:ext cx="4667901" cy="100026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B964D656-A484-36E2-D3D4-8088C52275B9}"/>
              </a:ext>
            </a:extLst>
          </p:cNvPr>
          <p:cNvSpPr/>
          <p:nvPr/>
        </p:nvSpPr>
        <p:spPr>
          <a:xfrm>
            <a:off x="9070258" y="5633884"/>
            <a:ext cx="2890684" cy="994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2BA35657-950E-46A8-7475-A5E38D451EA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6866922"/>
              </p:ext>
            </p:extLst>
          </p:nvPr>
        </p:nvGraphicFramePr>
        <p:xfrm>
          <a:off x="-1475658" y="172241"/>
          <a:ext cx="16456578" cy="6513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F064D827-0F5E-F395-122C-F51C1DFE5B34}"/>
              </a:ext>
            </a:extLst>
          </p:cNvPr>
          <p:cNvSpPr/>
          <p:nvPr/>
        </p:nvSpPr>
        <p:spPr>
          <a:xfrm>
            <a:off x="1" y="0"/>
            <a:ext cx="3121742" cy="6858000"/>
          </a:xfrm>
          <a:prstGeom prst="rect">
            <a:avLst/>
          </a:prstGeom>
          <a:solidFill>
            <a:srgbClr val="0000A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1DD0820-B6F8-5D64-DC49-2BDE1435E5EB}"/>
              </a:ext>
            </a:extLst>
          </p:cNvPr>
          <p:cNvSpPr txBox="1"/>
          <p:nvPr/>
        </p:nvSpPr>
        <p:spPr>
          <a:xfrm>
            <a:off x="189272" y="347394"/>
            <a:ext cx="2743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</a:rPr>
              <a:t>EXENCIONES</a:t>
            </a: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r>
              <a:rPr lang="es-ES" sz="3600" b="1" dirty="0">
                <a:solidFill>
                  <a:schemeClr val="bg1"/>
                </a:solidFill>
              </a:rPr>
              <a:t>ART. 9 LORTI</a:t>
            </a:r>
            <a:endParaRPr lang="es-EC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812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73B30-8C48-7231-C3C9-A2DF4E3BCF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E0DD300D-AB81-F86D-9F27-F6A4E51A9E78}"/>
              </a:ext>
            </a:extLst>
          </p:cNvPr>
          <p:cNvSpPr/>
          <p:nvPr/>
        </p:nvSpPr>
        <p:spPr>
          <a:xfrm>
            <a:off x="9070258" y="5633884"/>
            <a:ext cx="2890684" cy="994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3487D9F0-05D6-D44E-F95A-1E2AF03E35A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9968814"/>
              </p:ext>
            </p:extLst>
          </p:nvPr>
        </p:nvGraphicFramePr>
        <p:xfrm>
          <a:off x="-1475658" y="172241"/>
          <a:ext cx="16456578" cy="6513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3149E65D-E59A-A055-D2FA-338FC4FF0810}"/>
              </a:ext>
            </a:extLst>
          </p:cNvPr>
          <p:cNvSpPr/>
          <p:nvPr/>
        </p:nvSpPr>
        <p:spPr>
          <a:xfrm>
            <a:off x="1" y="0"/>
            <a:ext cx="3121742" cy="6858000"/>
          </a:xfrm>
          <a:prstGeom prst="rect">
            <a:avLst/>
          </a:prstGeom>
          <a:solidFill>
            <a:srgbClr val="0000A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5063B36-A184-A375-152A-8B1047F25838}"/>
              </a:ext>
            </a:extLst>
          </p:cNvPr>
          <p:cNvSpPr txBox="1"/>
          <p:nvPr/>
        </p:nvSpPr>
        <p:spPr>
          <a:xfrm>
            <a:off x="189272" y="347394"/>
            <a:ext cx="2743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</a:rPr>
              <a:t>EXENCIONES</a:t>
            </a: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r>
              <a:rPr lang="es-ES" sz="3600" b="1" dirty="0">
                <a:solidFill>
                  <a:schemeClr val="bg1"/>
                </a:solidFill>
              </a:rPr>
              <a:t>ART. 9 LORTI</a:t>
            </a:r>
            <a:endParaRPr lang="es-EC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457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7D697-BBE2-4FD5-68AB-7CEA1E652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5F53426A-3C37-CDA0-E8BF-69C94EAAF126}"/>
              </a:ext>
            </a:extLst>
          </p:cNvPr>
          <p:cNvSpPr/>
          <p:nvPr/>
        </p:nvSpPr>
        <p:spPr>
          <a:xfrm>
            <a:off x="9070258" y="5633884"/>
            <a:ext cx="2890684" cy="994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9865F242-633C-048D-194B-95C07395F1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4559644"/>
              </p:ext>
            </p:extLst>
          </p:nvPr>
        </p:nvGraphicFramePr>
        <p:xfrm>
          <a:off x="-942258" y="230005"/>
          <a:ext cx="15481218" cy="6513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113576D9-DE07-8B66-F83D-D648D7340A1C}"/>
              </a:ext>
            </a:extLst>
          </p:cNvPr>
          <p:cNvSpPr/>
          <p:nvPr/>
        </p:nvSpPr>
        <p:spPr>
          <a:xfrm>
            <a:off x="1" y="0"/>
            <a:ext cx="3121742" cy="6858000"/>
          </a:xfrm>
          <a:prstGeom prst="rect">
            <a:avLst/>
          </a:prstGeom>
          <a:solidFill>
            <a:srgbClr val="0000A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DB8CB4A-97CE-5848-1E32-B0ED0122DAD5}"/>
              </a:ext>
            </a:extLst>
          </p:cNvPr>
          <p:cNvSpPr txBox="1"/>
          <p:nvPr/>
        </p:nvSpPr>
        <p:spPr>
          <a:xfrm>
            <a:off x="189272" y="347394"/>
            <a:ext cx="2743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</a:rPr>
              <a:t>EXENCIONES</a:t>
            </a: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r>
              <a:rPr lang="es-ES" sz="3600" b="1" dirty="0">
                <a:solidFill>
                  <a:schemeClr val="bg1"/>
                </a:solidFill>
              </a:rPr>
              <a:t>ART. 9 LORTI</a:t>
            </a:r>
            <a:endParaRPr lang="es-EC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47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91CB18-A3FE-8974-FC13-F29FE2E7C5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2D948C13-7506-209A-871A-4044279BDAB7}"/>
              </a:ext>
            </a:extLst>
          </p:cNvPr>
          <p:cNvSpPr/>
          <p:nvPr/>
        </p:nvSpPr>
        <p:spPr>
          <a:xfrm>
            <a:off x="9070258" y="5633884"/>
            <a:ext cx="2890684" cy="994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F347DAD4-D206-F9E5-A6E3-3C93B64BAC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3344376"/>
              </p:ext>
            </p:extLst>
          </p:nvPr>
        </p:nvGraphicFramePr>
        <p:xfrm>
          <a:off x="-652698" y="200930"/>
          <a:ext cx="15481218" cy="6513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FDB208D7-6CA5-861C-3074-94B24CBA6BB5}"/>
              </a:ext>
            </a:extLst>
          </p:cNvPr>
          <p:cNvSpPr/>
          <p:nvPr/>
        </p:nvSpPr>
        <p:spPr>
          <a:xfrm>
            <a:off x="1" y="0"/>
            <a:ext cx="3121742" cy="6858000"/>
          </a:xfrm>
          <a:prstGeom prst="rect">
            <a:avLst/>
          </a:prstGeom>
          <a:solidFill>
            <a:srgbClr val="0000A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72E78D1-A0FD-9AC6-4DE9-3D8C8B8DFB43}"/>
              </a:ext>
            </a:extLst>
          </p:cNvPr>
          <p:cNvSpPr txBox="1"/>
          <p:nvPr/>
        </p:nvSpPr>
        <p:spPr>
          <a:xfrm>
            <a:off x="189272" y="347394"/>
            <a:ext cx="2743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</a:rPr>
              <a:t>EXENCIONES</a:t>
            </a: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r>
              <a:rPr lang="es-ES" sz="3600" b="1" dirty="0">
                <a:solidFill>
                  <a:schemeClr val="bg1"/>
                </a:solidFill>
              </a:rPr>
              <a:t>ART. 9 LORTI</a:t>
            </a:r>
            <a:endParaRPr lang="es-EC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63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A2393-3AED-DF5D-74F2-FD7E4398A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B985822D-9447-695A-DDA5-4306F572EA2C}"/>
              </a:ext>
            </a:extLst>
          </p:cNvPr>
          <p:cNvSpPr/>
          <p:nvPr/>
        </p:nvSpPr>
        <p:spPr>
          <a:xfrm>
            <a:off x="9070258" y="5633884"/>
            <a:ext cx="2890684" cy="994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78CD018C-5043-BB58-91D7-D82AFC342A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6659986"/>
              </p:ext>
            </p:extLst>
          </p:nvPr>
        </p:nvGraphicFramePr>
        <p:xfrm>
          <a:off x="-652698" y="200930"/>
          <a:ext cx="15481218" cy="65135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ángulo 11">
            <a:extLst>
              <a:ext uri="{FF2B5EF4-FFF2-40B4-BE49-F238E27FC236}">
                <a16:creationId xmlns:a16="http://schemas.microsoft.com/office/drawing/2014/main" id="{2A03F4B6-0B72-0EDD-DD06-2D7B9C1D835A}"/>
              </a:ext>
            </a:extLst>
          </p:cNvPr>
          <p:cNvSpPr/>
          <p:nvPr/>
        </p:nvSpPr>
        <p:spPr>
          <a:xfrm>
            <a:off x="1" y="0"/>
            <a:ext cx="3121742" cy="6858000"/>
          </a:xfrm>
          <a:prstGeom prst="rect">
            <a:avLst/>
          </a:prstGeom>
          <a:solidFill>
            <a:srgbClr val="0000A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7517265F-6ADC-ECD9-84E1-3265B0670332}"/>
              </a:ext>
            </a:extLst>
          </p:cNvPr>
          <p:cNvSpPr txBox="1"/>
          <p:nvPr/>
        </p:nvSpPr>
        <p:spPr>
          <a:xfrm>
            <a:off x="189272" y="347394"/>
            <a:ext cx="27431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>
                <a:solidFill>
                  <a:schemeClr val="bg1"/>
                </a:solidFill>
              </a:rPr>
              <a:t>EXENCIONES</a:t>
            </a: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endParaRPr lang="es-ES" sz="3600" b="1" dirty="0">
              <a:solidFill>
                <a:schemeClr val="bg1"/>
              </a:solidFill>
            </a:endParaRPr>
          </a:p>
          <a:p>
            <a:r>
              <a:rPr lang="es-ES" sz="3600" b="1" dirty="0">
                <a:solidFill>
                  <a:schemeClr val="bg1"/>
                </a:solidFill>
              </a:rPr>
              <a:t>ART. 9 LORTI</a:t>
            </a:r>
            <a:endParaRPr lang="es-EC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566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038FD78F-A853-7CE6-892E-21C691406271}"/>
              </a:ext>
            </a:extLst>
          </p:cNvPr>
          <p:cNvSpPr/>
          <p:nvPr/>
        </p:nvSpPr>
        <p:spPr>
          <a:xfrm>
            <a:off x="4767881" y="2967335"/>
            <a:ext cx="26562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806919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ACCE825A-81CD-24A6-CFE6-4C6258D934D7}"/>
              </a:ext>
            </a:extLst>
          </p:cNvPr>
          <p:cNvSpPr/>
          <p:nvPr/>
        </p:nvSpPr>
        <p:spPr>
          <a:xfrm>
            <a:off x="9491407" y="5671384"/>
            <a:ext cx="2521974" cy="9211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068157DE-CCDE-DD1B-0048-65A661A638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0001415"/>
              </p:ext>
            </p:extLst>
          </p:nvPr>
        </p:nvGraphicFramePr>
        <p:xfrm>
          <a:off x="795593" y="132735"/>
          <a:ext cx="11217788" cy="55386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AE7FDA6B-4E2E-CBDA-6F79-AA9C64009F63}"/>
              </a:ext>
            </a:extLst>
          </p:cNvPr>
          <p:cNvSpPr txBox="1"/>
          <p:nvPr/>
        </p:nvSpPr>
        <p:spPr>
          <a:xfrm>
            <a:off x="1681314" y="5695881"/>
            <a:ext cx="9940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*Gratuito .- </a:t>
            </a:r>
            <a:r>
              <a:rPr lang="es-ES" sz="1600" kern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cuando sólo tiene por objeto la utilidad de una de las partes</a:t>
            </a:r>
          </a:p>
          <a:p>
            <a:r>
              <a:rPr lang="es-ES" sz="1600" kern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 Oneroso</a:t>
            </a:r>
            <a:r>
              <a:rPr lang="es-ES" sz="1600" kern="0" dirty="0">
                <a:ea typeface="Calibri" panose="020F0502020204030204" pitchFamily="34" charset="0"/>
              </a:rPr>
              <a:t>.-</a:t>
            </a:r>
            <a:r>
              <a:rPr lang="es-ES" sz="1600" kern="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cuando tiene por objeto la utilidad de ambos contratantes, gravándose cada uno a beneficio del otro.</a:t>
            </a:r>
            <a:endParaRPr lang="es-EC" sz="1600" dirty="0"/>
          </a:p>
        </p:txBody>
      </p:sp>
    </p:spTree>
    <p:extLst>
      <p:ext uri="{BB962C8B-B14F-4D97-AF65-F5344CB8AC3E}">
        <p14:creationId xmlns:p14="http://schemas.microsoft.com/office/powerpoint/2010/main" val="1341616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A02002E-CFFE-452B-5D06-81CA9BDE1461}"/>
              </a:ext>
            </a:extLst>
          </p:cNvPr>
          <p:cNvSpPr txBox="1"/>
          <p:nvPr/>
        </p:nvSpPr>
        <p:spPr>
          <a:xfrm>
            <a:off x="1" y="54077"/>
            <a:ext cx="8922774" cy="707886"/>
          </a:xfrm>
          <a:prstGeom prst="rect">
            <a:avLst/>
          </a:prstGeom>
          <a:solidFill>
            <a:srgbClr val="0000A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>
                <a:solidFill>
                  <a:schemeClr val="bg1"/>
                </a:solidFill>
              </a:rPr>
              <a:t>CUANTIFICACIÓN DE INGRESOS</a:t>
            </a:r>
            <a:endParaRPr lang="es-EC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Diagrama 2">
            <a:extLst>
              <a:ext uri="{FF2B5EF4-FFF2-40B4-BE49-F238E27FC236}">
                <a16:creationId xmlns:a16="http://schemas.microsoft.com/office/drawing/2014/main" id="{908F04B6-0B1C-18E3-EDAB-04A629192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1248510"/>
              </p:ext>
            </p:extLst>
          </p:nvPr>
        </p:nvGraphicFramePr>
        <p:xfrm>
          <a:off x="-3248908" y="560421"/>
          <a:ext cx="14678907" cy="7018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ángulo 3">
            <a:extLst>
              <a:ext uri="{FF2B5EF4-FFF2-40B4-BE49-F238E27FC236}">
                <a16:creationId xmlns:a16="http://schemas.microsoft.com/office/drawing/2014/main" id="{921B7E69-4209-7769-297D-A6D1FC51F273}"/>
              </a:ext>
            </a:extLst>
          </p:cNvPr>
          <p:cNvSpPr/>
          <p:nvPr/>
        </p:nvSpPr>
        <p:spPr>
          <a:xfrm>
            <a:off x="7760619" y="2560320"/>
            <a:ext cx="38945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Art. 1 RLORTI</a:t>
            </a:r>
          </a:p>
        </p:txBody>
      </p:sp>
    </p:spTree>
    <p:extLst>
      <p:ext uri="{BB962C8B-B14F-4D97-AF65-F5344CB8AC3E}">
        <p14:creationId xmlns:p14="http://schemas.microsoft.com/office/powerpoint/2010/main" val="3074536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ADCBBE6-8970-A1E7-19EB-B2CBD89AA3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4434907"/>
              </p:ext>
            </p:extLst>
          </p:nvPr>
        </p:nvGraphicFramePr>
        <p:xfrm>
          <a:off x="837381" y="572181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38F961E0-7365-337B-9492-C995B2F4F754}"/>
              </a:ext>
            </a:extLst>
          </p:cNvPr>
          <p:cNvSpPr/>
          <p:nvPr/>
        </p:nvSpPr>
        <p:spPr>
          <a:xfrm>
            <a:off x="9070258" y="0"/>
            <a:ext cx="3121742" cy="6858000"/>
          </a:xfrm>
          <a:prstGeom prst="rect">
            <a:avLst/>
          </a:prstGeom>
          <a:solidFill>
            <a:srgbClr val="0000A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61AAEDA-385C-BE74-9988-37D69D159BC4}"/>
              </a:ext>
            </a:extLst>
          </p:cNvPr>
          <p:cNvSpPr txBox="1"/>
          <p:nvPr/>
        </p:nvSpPr>
        <p:spPr>
          <a:xfrm>
            <a:off x="9236587" y="572181"/>
            <a:ext cx="27890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kern="0" dirty="0">
                <a:solidFill>
                  <a:schemeClr val="bg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FUENTE ECUATORIANA</a:t>
            </a:r>
          </a:p>
          <a:p>
            <a:endParaRPr lang="es-ES" sz="1800" kern="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ES" b="1" dirty="0">
                <a:solidFill>
                  <a:schemeClr val="bg1"/>
                </a:solidFill>
              </a:rPr>
              <a:t>Son aquellos ingresos obtenidos por una persona natural o jurídica que provienen de actividades realizadas dentro del territorio ecuatoriano. </a:t>
            </a:r>
          </a:p>
          <a:p>
            <a:endParaRPr lang="es-ES" b="1" dirty="0">
              <a:solidFill>
                <a:schemeClr val="bg1"/>
              </a:solidFill>
            </a:endParaRPr>
          </a:p>
          <a:p>
            <a:endParaRPr lang="es-ES" b="1" dirty="0">
              <a:solidFill>
                <a:schemeClr val="bg1"/>
              </a:solidFill>
            </a:endParaRPr>
          </a:p>
          <a:p>
            <a:r>
              <a:rPr lang="es-ES" b="1" dirty="0">
                <a:solidFill>
                  <a:schemeClr val="bg1"/>
                </a:solidFill>
              </a:rPr>
              <a:t>Así como, aquellos ingresos provenientes del exterior obtenidos por personas jurídicas o naturales domiciliadas en el Ecuador</a:t>
            </a:r>
            <a:r>
              <a:rPr lang="es-ES" dirty="0"/>
              <a:t>.</a:t>
            </a:r>
          </a:p>
          <a:p>
            <a:endParaRPr lang="es-ES" dirty="0"/>
          </a:p>
          <a:p>
            <a:endParaRPr lang="es-ES" dirty="0"/>
          </a:p>
          <a:p>
            <a:endParaRPr lang="es-EC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992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077CCD2D-83E5-67BE-38E7-20FDC460FB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161848"/>
              </p:ext>
            </p:extLst>
          </p:nvPr>
        </p:nvGraphicFramePr>
        <p:xfrm>
          <a:off x="829187" y="1799303"/>
          <a:ext cx="11102258" cy="5987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1F689D0C-B429-490E-E4E7-85CFCCE26C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2715" y="1078773"/>
            <a:ext cx="9143784" cy="238496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F31524F-2265-09C3-0563-197D693F5E98}"/>
              </a:ext>
            </a:extLst>
          </p:cNvPr>
          <p:cNvSpPr txBox="1"/>
          <p:nvPr/>
        </p:nvSpPr>
        <p:spPr>
          <a:xfrm>
            <a:off x="2846439" y="339213"/>
            <a:ext cx="5781368" cy="461665"/>
          </a:xfrm>
          <a:prstGeom prst="rect">
            <a:avLst/>
          </a:prstGeom>
          <a:solidFill>
            <a:srgbClr val="0000A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>
                <a:solidFill>
                  <a:schemeClr val="bg1"/>
                </a:solidFill>
              </a:rPr>
              <a:t>CHECK LIST INGRESOS DECLARACIÓN RENTA </a:t>
            </a:r>
            <a:endParaRPr lang="es-EC" sz="2400" b="1" dirty="0">
              <a:solidFill>
                <a:schemeClr val="bg1"/>
              </a:solidFill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92E756A-3756-36EB-930B-327D0DD622B6}"/>
              </a:ext>
            </a:extLst>
          </p:cNvPr>
          <p:cNvSpPr/>
          <p:nvPr/>
        </p:nvSpPr>
        <p:spPr>
          <a:xfrm>
            <a:off x="9011157" y="5779227"/>
            <a:ext cx="3082413" cy="11957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11082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997190" y="816459"/>
            <a:ext cx="1071880" cy="1071880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7964685" y="3392019"/>
            <a:ext cx="1071880" cy="1071880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85800" y="962935"/>
            <a:ext cx="2776473" cy="778929"/>
            <a:chOff x="0" y="0"/>
            <a:chExt cx="3772972" cy="105849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145790" y="816459"/>
            <a:ext cx="1071880" cy="1071880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232274" y="3392019"/>
            <a:ext cx="1071880" cy="1071880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643696" y="3523153"/>
            <a:ext cx="2776473" cy="778929"/>
            <a:chOff x="0" y="0"/>
            <a:chExt cx="3772972" cy="105849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729728" y="3509747"/>
            <a:ext cx="2776473" cy="778929"/>
            <a:chOff x="0" y="0"/>
            <a:chExt cx="3772972" cy="10584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8729728" y="962935"/>
            <a:ext cx="2776473" cy="778929"/>
            <a:chOff x="0" y="0"/>
            <a:chExt cx="3772972" cy="105849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sp>
        <p:nvSpPr>
          <p:cNvPr id="18" name="Freeform 18"/>
          <p:cNvSpPr/>
          <p:nvPr/>
        </p:nvSpPr>
        <p:spPr>
          <a:xfrm>
            <a:off x="8279472" y="4757923"/>
            <a:ext cx="526649" cy="526649"/>
          </a:xfrm>
          <a:custGeom>
            <a:avLst/>
            <a:gdLst/>
            <a:ahLst/>
            <a:cxnLst/>
            <a:rect l="l" t="t" r="r" b="b"/>
            <a:pathLst>
              <a:path w="789974" h="789974">
                <a:moveTo>
                  <a:pt x="0" y="0"/>
                </a:moveTo>
                <a:lnTo>
                  <a:pt x="789974" y="0"/>
                </a:lnTo>
                <a:lnTo>
                  <a:pt x="789974" y="789974"/>
                </a:lnTo>
                <a:lnTo>
                  <a:pt x="0" y="7899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grpSp>
        <p:nvGrpSpPr>
          <p:cNvPr id="19" name="Group 19"/>
          <p:cNvGrpSpPr/>
          <p:nvPr/>
        </p:nvGrpSpPr>
        <p:grpSpPr>
          <a:xfrm>
            <a:off x="4866167" y="2791385"/>
            <a:ext cx="2536507" cy="2273149"/>
            <a:chOff x="0" y="0"/>
            <a:chExt cx="920162" cy="82462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920162" cy="824624"/>
            </a:xfrm>
            <a:custGeom>
              <a:avLst/>
              <a:gdLst/>
              <a:ahLst/>
              <a:cxnLst/>
              <a:rect l="l" t="t" r="r" b="b"/>
              <a:pathLst>
                <a:path w="920162" h="824624">
                  <a:moveTo>
                    <a:pt x="112182" y="0"/>
                  </a:moveTo>
                  <a:lnTo>
                    <a:pt x="807980" y="0"/>
                  </a:lnTo>
                  <a:cubicBezTo>
                    <a:pt x="837732" y="0"/>
                    <a:pt x="866266" y="11819"/>
                    <a:pt x="887304" y="32857"/>
                  </a:cubicBezTo>
                  <a:cubicBezTo>
                    <a:pt x="908343" y="53896"/>
                    <a:pt x="920162" y="82429"/>
                    <a:pt x="920162" y="112182"/>
                  </a:cubicBezTo>
                  <a:lnTo>
                    <a:pt x="920162" y="712442"/>
                  </a:lnTo>
                  <a:cubicBezTo>
                    <a:pt x="920162" y="774399"/>
                    <a:pt x="869936" y="824624"/>
                    <a:pt x="807980" y="824624"/>
                  </a:cubicBezTo>
                  <a:lnTo>
                    <a:pt x="112182" y="824624"/>
                  </a:lnTo>
                  <a:cubicBezTo>
                    <a:pt x="50226" y="824624"/>
                    <a:pt x="0" y="774399"/>
                    <a:pt x="0" y="712442"/>
                  </a:cubicBezTo>
                  <a:lnTo>
                    <a:pt x="0" y="112182"/>
                  </a:lnTo>
                  <a:cubicBezTo>
                    <a:pt x="0" y="50226"/>
                    <a:pt x="50226" y="0"/>
                    <a:pt x="112182" y="0"/>
                  </a:cubicBezTo>
                  <a:close/>
                </a:path>
              </a:pathLst>
            </a:custGeom>
            <a:solidFill>
              <a:srgbClr val="FFFFFF"/>
            </a:solidFill>
            <a:ln w="47625" cap="rnd">
              <a:solidFill>
                <a:srgbClr val="2C2C2C"/>
              </a:solidFill>
              <a:prstDash val="solid"/>
              <a:rou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920162" cy="86272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680"/>
                </a:lnSpc>
              </a:pPr>
              <a:endParaRPr/>
            </a:p>
          </p:txBody>
        </p:sp>
      </p:grpSp>
      <p:sp>
        <p:nvSpPr>
          <p:cNvPr id="22" name="AutoShape 22"/>
          <p:cNvSpPr/>
          <p:nvPr/>
        </p:nvSpPr>
        <p:spPr>
          <a:xfrm flipV="1">
            <a:off x="6134420" y="1352400"/>
            <a:ext cx="186277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3" name="AutoShape 23"/>
          <p:cNvSpPr/>
          <p:nvPr/>
        </p:nvSpPr>
        <p:spPr>
          <a:xfrm flipH="1" flipV="1">
            <a:off x="4217670" y="1352400"/>
            <a:ext cx="191675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4" name="AutoShape 24"/>
          <p:cNvSpPr/>
          <p:nvPr/>
        </p:nvSpPr>
        <p:spPr>
          <a:xfrm>
            <a:off x="7402673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5" name="AutoShape 25"/>
          <p:cNvSpPr/>
          <p:nvPr/>
        </p:nvSpPr>
        <p:spPr>
          <a:xfrm flipH="1">
            <a:off x="4304154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6" name="TextBox 26"/>
          <p:cNvSpPr txBox="1"/>
          <p:nvPr/>
        </p:nvSpPr>
        <p:spPr>
          <a:xfrm>
            <a:off x="918075" y="1226081"/>
            <a:ext cx="2227715" cy="221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DESCRIPCIÓN DE GLOSA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18075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JUSTIFICACIÓN DE LA GLOSA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036566" y="1034264"/>
            <a:ext cx="2227715" cy="708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PROCEDIMIENTO PARA EL LEVANTAMIENTO DE LA GLOSA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069071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NORMATIVA TRIBUTARIA APLICADA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9069071" y="4894025"/>
            <a:ext cx="2227715" cy="198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80"/>
              </a:lnSpc>
            </a:pPr>
            <a:r>
              <a:rPr lang="en-US" sz="1200">
                <a:solidFill>
                  <a:srgbClr val="FFFFFF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Soluciones Tecnológicas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014143" y="3601529"/>
            <a:ext cx="2240555" cy="6622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02"/>
              </a:lnSpc>
            </a:pPr>
            <a:r>
              <a:rPr lang="en-US" sz="1930" b="1">
                <a:solidFill>
                  <a:srgbClr val="000000"/>
                </a:solidFill>
                <a:latin typeface="Montaser Arabic Medium"/>
                <a:ea typeface="Montaser Arabic Medium"/>
                <a:cs typeface="Montaser Arabic Medium"/>
                <a:sym typeface="Montaser Arabic Medium"/>
              </a:rPr>
              <a:t>DETERMINACIÓN DE INGRESOS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04173" y="1999682"/>
            <a:ext cx="2515996" cy="577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Notas de crédito emitidas en ambientes de prueba sin validez tributaria 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816038" y="4533750"/>
            <a:ext cx="2515996" cy="577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Sin justificación por tratarse de documentos que no cuentan con validez tributaria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8924929" y="1993332"/>
            <a:ext cx="2515996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Cruce de información entre ingresos contabilizados, reporte de facturación electrónica e información de terceros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8892425" y="4578200"/>
            <a:ext cx="2515996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Artículos 1, 2 y 8 de la Ley de Régimen Tributario Interno y Resolución No. NAC-DGERCGC14-00790</a:t>
            </a:r>
          </a:p>
        </p:txBody>
      </p:sp>
      <p:sp>
        <p:nvSpPr>
          <p:cNvPr id="36" name="Freeform 36"/>
          <p:cNvSpPr/>
          <p:nvPr/>
        </p:nvSpPr>
        <p:spPr>
          <a:xfrm>
            <a:off x="3420169" y="3538583"/>
            <a:ext cx="719203" cy="721259"/>
          </a:xfrm>
          <a:custGeom>
            <a:avLst/>
            <a:gdLst/>
            <a:ahLst/>
            <a:cxnLst/>
            <a:rect l="l" t="t" r="r" b="b"/>
            <a:pathLst>
              <a:path w="1078805" h="1081888">
                <a:moveTo>
                  <a:pt x="0" y="0"/>
                </a:moveTo>
                <a:lnTo>
                  <a:pt x="1078805" y="0"/>
                </a:lnTo>
                <a:lnTo>
                  <a:pt x="107880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7" name="Freeform 37"/>
          <p:cNvSpPr/>
          <p:nvPr/>
        </p:nvSpPr>
        <p:spPr>
          <a:xfrm>
            <a:off x="8121550" y="3523153"/>
            <a:ext cx="729213" cy="721259"/>
          </a:xfrm>
          <a:custGeom>
            <a:avLst/>
            <a:gdLst/>
            <a:ahLst/>
            <a:cxnLst/>
            <a:rect l="l" t="t" r="r" b="b"/>
            <a:pathLst>
              <a:path w="1093820" h="1081888">
                <a:moveTo>
                  <a:pt x="0" y="0"/>
                </a:moveTo>
                <a:lnTo>
                  <a:pt x="1093821" y="0"/>
                </a:lnTo>
                <a:lnTo>
                  <a:pt x="1093821" y="1081888"/>
                </a:lnTo>
                <a:lnTo>
                  <a:pt x="0" y="10818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8" name="Freeform 38"/>
          <p:cNvSpPr/>
          <p:nvPr/>
        </p:nvSpPr>
        <p:spPr>
          <a:xfrm>
            <a:off x="8136019" y="958835"/>
            <a:ext cx="700276" cy="721259"/>
          </a:xfrm>
          <a:custGeom>
            <a:avLst/>
            <a:gdLst/>
            <a:ahLst/>
            <a:cxnLst/>
            <a:rect l="l" t="t" r="r" b="b"/>
            <a:pathLst>
              <a:path w="1050414" h="1081888">
                <a:moveTo>
                  <a:pt x="0" y="0"/>
                </a:moveTo>
                <a:lnTo>
                  <a:pt x="1050415" y="0"/>
                </a:lnTo>
                <a:lnTo>
                  <a:pt x="105041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9" name="Freeform 39"/>
          <p:cNvSpPr/>
          <p:nvPr/>
        </p:nvSpPr>
        <p:spPr>
          <a:xfrm>
            <a:off x="3266920" y="897065"/>
            <a:ext cx="849432" cy="844799"/>
          </a:xfrm>
          <a:custGeom>
            <a:avLst/>
            <a:gdLst/>
            <a:ahLst/>
            <a:cxnLst/>
            <a:rect l="l" t="t" r="r" b="b"/>
            <a:pathLst>
              <a:path w="1274148" h="1267198">
                <a:moveTo>
                  <a:pt x="0" y="0"/>
                </a:moveTo>
                <a:lnTo>
                  <a:pt x="1274149" y="0"/>
                </a:lnTo>
                <a:lnTo>
                  <a:pt x="1274149" y="1267199"/>
                </a:lnTo>
                <a:lnTo>
                  <a:pt x="0" y="12671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304BF4E8-1196-D9CD-B2B4-41E8FBECAFB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5151" y="5489210"/>
            <a:ext cx="4582164" cy="78115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997190" y="816459"/>
            <a:ext cx="1071880" cy="1071880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7964685" y="3392019"/>
            <a:ext cx="1071880" cy="1071880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85800" y="962935"/>
            <a:ext cx="2776473" cy="778929"/>
            <a:chOff x="0" y="0"/>
            <a:chExt cx="3772972" cy="105849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145790" y="816459"/>
            <a:ext cx="1071880" cy="1071880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232274" y="3392019"/>
            <a:ext cx="1071880" cy="1071880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643696" y="3523153"/>
            <a:ext cx="2776473" cy="778929"/>
            <a:chOff x="0" y="0"/>
            <a:chExt cx="3772972" cy="105849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729728" y="3509747"/>
            <a:ext cx="2776473" cy="778929"/>
            <a:chOff x="0" y="0"/>
            <a:chExt cx="3772972" cy="10584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8729728" y="962935"/>
            <a:ext cx="2776473" cy="778929"/>
            <a:chOff x="0" y="0"/>
            <a:chExt cx="3772972" cy="105849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sp>
        <p:nvSpPr>
          <p:cNvPr id="18" name="Freeform 18"/>
          <p:cNvSpPr/>
          <p:nvPr/>
        </p:nvSpPr>
        <p:spPr>
          <a:xfrm>
            <a:off x="8279472" y="4757923"/>
            <a:ext cx="526649" cy="526649"/>
          </a:xfrm>
          <a:custGeom>
            <a:avLst/>
            <a:gdLst/>
            <a:ahLst/>
            <a:cxnLst/>
            <a:rect l="l" t="t" r="r" b="b"/>
            <a:pathLst>
              <a:path w="789974" h="789974">
                <a:moveTo>
                  <a:pt x="0" y="0"/>
                </a:moveTo>
                <a:lnTo>
                  <a:pt x="789974" y="0"/>
                </a:lnTo>
                <a:lnTo>
                  <a:pt x="789974" y="789974"/>
                </a:lnTo>
                <a:lnTo>
                  <a:pt x="0" y="7899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grpSp>
        <p:nvGrpSpPr>
          <p:cNvPr id="19" name="Group 19"/>
          <p:cNvGrpSpPr/>
          <p:nvPr/>
        </p:nvGrpSpPr>
        <p:grpSpPr>
          <a:xfrm>
            <a:off x="4866167" y="2791385"/>
            <a:ext cx="2536507" cy="2273149"/>
            <a:chOff x="0" y="0"/>
            <a:chExt cx="920162" cy="82462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920162" cy="824624"/>
            </a:xfrm>
            <a:custGeom>
              <a:avLst/>
              <a:gdLst/>
              <a:ahLst/>
              <a:cxnLst/>
              <a:rect l="l" t="t" r="r" b="b"/>
              <a:pathLst>
                <a:path w="920162" h="824624">
                  <a:moveTo>
                    <a:pt x="112182" y="0"/>
                  </a:moveTo>
                  <a:lnTo>
                    <a:pt x="807980" y="0"/>
                  </a:lnTo>
                  <a:cubicBezTo>
                    <a:pt x="837732" y="0"/>
                    <a:pt x="866266" y="11819"/>
                    <a:pt x="887304" y="32857"/>
                  </a:cubicBezTo>
                  <a:cubicBezTo>
                    <a:pt x="908343" y="53896"/>
                    <a:pt x="920162" y="82429"/>
                    <a:pt x="920162" y="112182"/>
                  </a:cubicBezTo>
                  <a:lnTo>
                    <a:pt x="920162" y="712442"/>
                  </a:lnTo>
                  <a:cubicBezTo>
                    <a:pt x="920162" y="774399"/>
                    <a:pt x="869936" y="824624"/>
                    <a:pt x="807980" y="824624"/>
                  </a:cubicBezTo>
                  <a:lnTo>
                    <a:pt x="112182" y="824624"/>
                  </a:lnTo>
                  <a:cubicBezTo>
                    <a:pt x="50226" y="824624"/>
                    <a:pt x="0" y="774399"/>
                    <a:pt x="0" y="712442"/>
                  </a:cubicBezTo>
                  <a:lnTo>
                    <a:pt x="0" y="112182"/>
                  </a:lnTo>
                  <a:cubicBezTo>
                    <a:pt x="0" y="50226"/>
                    <a:pt x="50226" y="0"/>
                    <a:pt x="112182" y="0"/>
                  </a:cubicBezTo>
                  <a:close/>
                </a:path>
              </a:pathLst>
            </a:custGeom>
            <a:solidFill>
              <a:srgbClr val="FFFFFF"/>
            </a:solidFill>
            <a:ln w="47625" cap="rnd">
              <a:solidFill>
                <a:srgbClr val="2C2C2C"/>
              </a:solidFill>
              <a:prstDash val="solid"/>
              <a:rou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920162" cy="86272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680"/>
                </a:lnSpc>
              </a:pPr>
              <a:endParaRPr/>
            </a:p>
          </p:txBody>
        </p:sp>
      </p:grpSp>
      <p:sp>
        <p:nvSpPr>
          <p:cNvPr id="22" name="AutoShape 22"/>
          <p:cNvSpPr/>
          <p:nvPr/>
        </p:nvSpPr>
        <p:spPr>
          <a:xfrm flipV="1">
            <a:off x="6134420" y="1352400"/>
            <a:ext cx="186277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3" name="AutoShape 23"/>
          <p:cNvSpPr/>
          <p:nvPr/>
        </p:nvSpPr>
        <p:spPr>
          <a:xfrm flipH="1" flipV="1">
            <a:off x="4217670" y="1352400"/>
            <a:ext cx="191675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4" name="AutoShape 24"/>
          <p:cNvSpPr/>
          <p:nvPr/>
        </p:nvSpPr>
        <p:spPr>
          <a:xfrm>
            <a:off x="7402673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5" name="AutoShape 25"/>
          <p:cNvSpPr/>
          <p:nvPr/>
        </p:nvSpPr>
        <p:spPr>
          <a:xfrm flipH="1">
            <a:off x="4304154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6" name="TextBox 26"/>
          <p:cNvSpPr txBox="1"/>
          <p:nvPr/>
        </p:nvSpPr>
        <p:spPr>
          <a:xfrm>
            <a:off x="918075" y="1226081"/>
            <a:ext cx="2227715" cy="221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DESCRIPCIÓN DE GLOSA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18075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JUSTIFICACIÓN DE LA GLOSA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036566" y="1034264"/>
            <a:ext cx="2227715" cy="708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PROCEDIMIENTO PARA EL LEVANTAMIENTO DE LA GLOSA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069071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NORMATIVA TRIBUTARIA APLICADA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9069071" y="4894025"/>
            <a:ext cx="2227715" cy="198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80"/>
              </a:lnSpc>
            </a:pPr>
            <a:r>
              <a:rPr lang="en-US" sz="1200">
                <a:solidFill>
                  <a:srgbClr val="FFFFFF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Soluciones Tecnológicas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014143" y="3601529"/>
            <a:ext cx="2240555" cy="6622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02"/>
              </a:lnSpc>
            </a:pPr>
            <a:r>
              <a:rPr lang="en-US" sz="1930" b="1">
                <a:solidFill>
                  <a:srgbClr val="000000"/>
                </a:solidFill>
                <a:latin typeface="Montaser Arabic Medium"/>
                <a:ea typeface="Montaser Arabic Medium"/>
                <a:cs typeface="Montaser Arabic Medium"/>
                <a:sym typeface="Montaser Arabic Medium"/>
              </a:rPr>
              <a:t>DETERMINACIÓN DE INGRESOS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04173" y="1999682"/>
            <a:ext cx="2515996" cy="5770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Diferencia entre la declaración y el reporte de facturación electrónica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783579" y="4371365"/>
            <a:ext cx="2515996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Revisión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 de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registros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contables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,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comprobantes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 de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venta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anulados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,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notas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crédito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,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ajustes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,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autoconsumos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,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periodos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 de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reconocimiento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 del </a:t>
            </a:r>
            <a:r>
              <a:rPr lang="en-US" sz="1265" spc="53" dirty="0" err="1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ingreso</a:t>
            </a:r>
            <a:r>
              <a:rPr lang="en-US" sz="1265" spc="53" dirty="0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.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8924929" y="1993332"/>
            <a:ext cx="2515996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Revisión de registros contables, comprobantes de venta anulados, notas crédito, ajustes, autoconsumos, periodos de reconocimiento del ingreso.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8892425" y="4578200"/>
            <a:ext cx="2515996" cy="3847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Artículos 1, 2 y 8 de la Ley de Régimen Tributario Interno</a:t>
            </a:r>
          </a:p>
        </p:txBody>
      </p:sp>
      <p:sp>
        <p:nvSpPr>
          <p:cNvPr id="36" name="Freeform 36"/>
          <p:cNvSpPr/>
          <p:nvPr/>
        </p:nvSpPr>
        <p:spPr>
          <a:xfrm>
            <a:off x="3420169" y="3538583"/>
            <a:ext cx="719203" cy="721259"/>
          </a:xfrm>
          <a:custGeom>
            <a:avLst/>
            <a:gdLst/>
            <a:ahLst/>
            <a:cxnLst/>
            <a:rect l="l" t="t" r="r" b="b"/>
            <a:pathLst>
              <a:path w="1078805" h="1081888">
                <a:moveTo>
                  <a:pt x="0" y="0"/>
                </a:moveTo>
                <a:lnTo>
                  <a:pt x="1078805" y="0"/>
                </a:lnTo>
                <a:lnTo>
                  <a:pt x="107880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7" name="Freeform 37"/>
          <p:cNvSpPr/>
          <p:nvPr/>
        </p:nvSpPr>
        <p:spPr>
          <a:xfrm>
            <a:off x="8121550" y="3523153"/>
            <a:ext cx="729213" cy="721259"/>
          </a:xfrm>
          <a:custGeom>
            <a:avLst/>
            <a:gdLst/>
            <a:ahLst/>
            <a:cxnLst/>
            <a:rect l="l" t="t" r="r" b="b"/>
            <a:pathLst>
              <a:path w="1093820" h="1081888">
                <a:moveTo>
                  <a:pt x="0" y="0"/>
                </a:moveTo>
                <a:lnTo>
                  <a:pt x="1093821" y="0"/>
                </a:lnTo>
                <a:lnTo>
                  <a:pt x="1093821" y="1081888"/>
                </a:lnTo>
                <a:lnTo>
                  <a:pt x="0" y="10818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8" name="Freeform 38"/>
          <p:cNvSpPr/>
          <p:nvPr/>
        </p:nvSpPr>
        <p:spPr>
          <a:xfrm>
            <a:off x="8136019" y="958835"/>
            <a:ext cx="700276" cy="721259"/>
          </a:xfrm>
          <a:custGeom>
            <a:avLst/>
            <a:gdLst/>
            <a:ahLst/>
            <a:cxnLst/>
            <a:rect l="l" t="t" r="r" b="b"/>
            <a:pathLst>
              <a:path w="1050414" h="1081888">
                <a:moveTo>
                  <a:pt x="0" y="0"/>
                </a:moveTo>
                <a:lnTo>
                  <a:pt x="1050415" y="0"/>
                </a:lnTo>
                <a:lnTo>
                  <a:pt x="105041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9" name="Freeform 39"/>
          <p:cNvSpPr/>
          <p:nvPr/>
        </p:nvSpPr>
        <p:spPr>
          <a:xfrm>
            <a:off x="3266920" y="897065"/>
            <a:ext cx="849432" cy="844799"/>
          </a:xfrm>
          <a:custGeom>
            <a:avLst/>
            <a:gdLst/>
            <a:ahLst/>
            <a:cxnLst/>
            <a:rect l="l" t="t" r="r" b="b"/>
            <a:pathLst>
              <a:path w="1274148" h="1267198">
                <a:moveTo>
                  <a:pt x="0" y="0"/>
                </a:moveTo>
                <a:lnTo>
                  <a:pt x="1274149" y="0"/>
                </a:lnTo>
                <a:lnTo>
                  <a:pt x="1274149" y="1267199"/>
                </a:lnTo>
                <a:lnTo>
                  <a:pt x="0" y="12671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E082016F-4AF6-6531-3C36-99E8C9C4FEC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7189" y="5757763"/>
            <a:ext cx="4686954" cy="10288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997190" y="816459"/>
            <a:ext cx="1071880" cy="1071880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7964685" y="3392019"/>
            <a:ext cx="1071880" cy="1071880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85800" y="962935"/>
            <a:ext cx="2776473" cy="778929"/>
            <a:chOff x="0" y="0"/>
            <a:chExt cx="3772972" cy="105849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145790" y="816459"/>
            <a:ext cx="1071880" cy="1071880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232274" y="3392019"/>
            <a:ext cx="1071880" cy="1071880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643696" y="3523153"/>
            <a:ext cx="2776473" cy="778929"/>
            <a:chOff x="0" y="0"/>
            <a:chExt cx="3772972" cy="105849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729728" y="3509747"/>
            <a:ext cx="2776473" cy="778929"/>
            <a:chOff x="0" y="0"/>
            <a:chExt cx="3772972" cy="10584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8729728" y="962935"/>
            <a:ext cx="2776473" cy="778929"/>
            <a:chOff x="0" y="0"/>
            <a:chExt cx="3772972" cy="105849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sp>
        <p:nvSpPr>
          <p:cNvPr id="18" name="Freeform 18"/>
          <p:cNvSpPr/>
          <p:nvPr/>
        </p:nvSpPr>
        <p:spPr>
          <a:xfrm>
            <a:off x="8279472" y="4757923"/>
            <a:ext cx="526649" cy="526649"/>
          </a:xfrm>
          <a:custGeom>
            <a:avLst/>
            <a:gdLst/>
            <a:ahLst/>
            <a:cxnLst/>
            <a:rect l="l" t="t" r="r" b="b"/>
            <a:pathLst>
              <a:path w="789974" h="789974">
                <a:moveTo>
                  <a:pt x="0" y="0"/>
                </a:moveTo>
                <a:lnTo>
                  <a:pt x="789974" y="0"/>
                </a:lnTo>
                <a:lnTo>
                  <a:pt x="789974" y="789974"/>
                </a:lnTo>
                <a:lnTo>
                  <a:pt x="0" y="7899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grpSp>
        <p:nvGrpSpPr>
          <p:cNvPr id="19" name="Group 19"/>
          <p:cNvGrpSpPr/>
          <p:nvPr/>
        </p:nvGrpSpPr>
        <p:grpSpPr>
          <a:xfrm>
            <a:off x="4866167" y="2791385"/>
            <a:ext cx="2536507" cy="2273149"/>
            <a:chOff x="0" y="0"/>
            <a:chExt cx="920162" cy="82462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920162" cy="824624"/>
            </a:xfrm>
            <a:custGeom>
              <a:avLst/>
              <a:gdLst/>
              <a:ahLst/>
              <a:cxnLst/>
              <a:rect l="l" t="t" r="r" b="b"/>
              <a:pathLst>
                <a:path w="920162" h="824624">
                  <a:moveTo>
                    <a:pt x="112182" y="0"/>
                  </a:moveTo>
                  <a:lnTo>
                    <a:pt x="807980" y="0"/>
                  </a:lnTo>
                  <a:cubicBezTo>
                    <a:pt x="837732" y="0"/>
                    <a:pt x="866266" y="11819"/>
                    <a:pt x="887304" y="32857"/>
                  </a:cubicBezTo>
                  <a:cubicBezTo>
                    <a:pt x="908343" y="53896"/>
                    <a:pt x="920162" y="82429"/>
                    <a:pt x="920162" y="112182"/>
                  </a:cubicBezTo>
                  <a:lnTo>
                    <a:pt x="920162" y="712442"/>
                  </a:lnTo>
                  <a:cubicBezTo>
                    <a:pt x="920162" y="774399"/>
                    <a:pt x="869936" y="824624"/>
                    <a:pt x="807980" y="824624"/>
                  </a:cubicBezTo>
                  <a:lnTo>
                    <a:pt x="112182" y="824624"/>
                  </a:lnTo>
                  <a:cubicBezTo>
                    <a:pt x="50226" y="824624"/>
                    <a:pt x="0" y="774399"/>
                    <a:pt x="0" y="712442"/>
                  </a:cubicBezTo>
                  <a:lnTo>
                    <a:pt x="0" y="112182"/>
                  </a:lnTo>
                  <a:cubicBezTo>
                    <a:pt x="0" y="50226"/>
                    <a:pt x="50226" y="0"/>
                    <a:pt x="112182" y="0"/>
                  </a:cubicBezTo>
                  <a:close/>
                </a:path>
              </a:pathLst>
            </a:custGeom>
            <a:solidFill>
              <a:srgbClr val="FFFFFF"/>
            </a:solidFill>
            <a:ln w="47625" cap="rnd">
              <a:solidFill>
                <a:srgbClr val="2C2C2C"/>
              </a:solidFill>
              <a:prstDash val="solid"/>
              <a:rou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920162" cy="86272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680"/>
                </a:lnSpc>
              </a:pPr>
              <a:endParaRPr/>
            </a:p>
          </p:txBody>
        </p:sp>
      </p:grpSp>
      <p:sp>
        <p:nvSpPr>
          <p:cNvPr id="22" name="AutoShape 22"/>
          <p:cNvSpPr/>
          <p:nvPr/>
        </p:nvSpPr>
        <p:spPr>
          <a:xfrm flipV="1">
            <a:off x="6134420" y="1352400"/>
            <a:ext cx="186277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3" name="AutoShape 23"/>
          <p:cNvSpPr/>
          <p:nvPr/>
        </p:nvSpPr>
        <p:spPr>
          <a:xfrm flipH="1" flipV="1">
            <a:off x="4217670" y="1352400"/>
            <a:ext cx="191675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4" name="AutoShape 24"/>
          <p:cNvSpPr/>
          <p:nvPr/>
        </p:nvSpPr>
        <p:spPr>
          <a:xfrm>
            <a:off x="7402673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5" name="AutoShape 25"/>
          <p:cNvSpPr/>
          <p:nvPr/>
        </p:nvSpPr>
        <p:spPr>
          <a:xfrm flipH="1">
            <a:off x="4304154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6" name="TextBox 26"/>
          <p:cNvSpPr txBox="1"/>
          <p:nvPr/>
        </p:nvSpPr>
        <p:spPr>
          <a:xfrm>
            <a:off x="918075" y="1226081"/>
            <a:ext cx="2227715" cy="221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DESCRIPCIÓN DE GLOSA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18075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JUSTIFICACIÓN DE LA GLOSA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036566" y="1034264"/>
            <a:ext cx="2227715" cy="708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PROCEDIMIENTO PARA EL LEVANTAMIENTO DE LA GLOSA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069071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NORMATIVA TRIBUTARIA APLICADA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9069071" y="4894025"/>
            <a:ext cx="2227715" cy="198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80"/>
              </a:lnSpc>
            </a:pPr>
            <a:r>
              <a:rPr lang="en-US" sz="1200">
                <a:solidFill>
                  <a:srgbClr val="FFFFFF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Soluciones Tecnológicas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014143" y="3601529"/>
            <a:ext cx="2240555" cy="6622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02"/>
              </a:lnSpc>
            </a:pPr>
            <a:r>
              <a:rPr lang="en-US" sz="1930" b="1">
                <a:solidFill>
                  <a:srgbClr val="000000"/>
                </a:solidFill>
                <a:latin typeface="Montaser Arabic Medium"/>
                <a:ea typeface="Montaser Arabic Medium"/>
                <a:cs typeface="Montaser Arabic Medium"/>
                <a:sym typeface="Montaser Arabic Medium"/>
              </a:rPr>
              <a:t>DETERMINACIÓN DE INGRESOS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04173" y="1999681"/>
            <a:ext cx="2515996" cy="3847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Disminución no justificada de ingresos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816038" y="4533750"/>
            <a:ext cx="2515996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Revisión de registros contables, comprobantes de venta anulados, notas crédito, ajustes, autoconsumos, periodos de reconocimiento del ingreso.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8924929" y="1993332"/>
            <a:ext cx="2515996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Verificación de valores registrados contablemente en negativo en los libros mayores de cuentas de ingresos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8892425" y="4578200"/>
            <a:ext cx="2515996" cy="3847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Artículos 1, 2 y 8 de la Ley de Régimen Tributario Interno</a:t>
            </a:r>
          </a:p>
        </p:txBody>
      </p:sp>
      <p:sp>
        <p:nvSpPr>
          <p:cNvPr id="36" name="Freeform 36"/>
          <p:cNvSpPr/>
          <p:nvPr/>
        </p:nvSpPr>
        <p:spPr>
          <a:xfrm>
            <a:off x="3420169" y="3538583"/>
            <a:ext cx="719203" cy="721259"/>
          </a:xfrm>
          <a:custGeom>
            <a:avLst/>
            <a:gdLst/>
            <a:ahLst/>
            <a:cxnLst/>
            <a:rect l="l" t="t" r="r" b="b"/>
            <a:pathLst>
              <a:path w="1078805" h="1081888">
                <a:moveTo>
                  <a:pt x="0" y="0"/>
                </a:moveTo>
                <a:lnTo>
                  <a:pt x="1078805" y="0"/>
                </a:lnTo>
                <a:lnTo>
                  <a:pt x="107880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7" name="Freeform 37"/>
          <p:cNvSpPr/>
          <p:nvPr/>
        </p:nvSpPr>
        <p:spPr>
          <a:xfrm>
            <a:off x="8121550" y="3523153"/>
            <a:ext cx="729213" cy="721259"/>
          </a:xfrm>
          <a:custGeom>
            <a:avLst/>
            <a:gdLst/>
            <a:ahLst/>
            <a:cxnLst/>
            <a:rect l="l" t="t" r="r" b="b"/>
            <a:pathLst>
              <a:path w="1093820" h="1081888">
                <a:moveTo>
                  <a:pt x="0" y="0"/>
                </a:moveTo>
                <a:lnTo>
                  <a:pt x="1093821" y="0"/>
                </a:lnTo>
                <a:lnTo>
                  <a:pt x="1093821" y="1081888"/>
                </a:lnTo>
                <a:lnTo>
                  <a:pt x="0" y="10818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8" name="Freeform 38"/>
          <p:cNvSpPr/>
          <p:nvPr/>
        </p:nvSpPr>
        <p:spPr>
          <a:xfrm>
            <a:off x="8136019" y="958835"/>
            <a:ext cx="700276" cy="721259"/>
          </a:xfrm>
          <a:custGeom>
            <a:avLst/>
            <a:gdLst/>
            <a:ahLst/>
            <a:cxnLst/>
            <a:rect l="l" t="t" r="r" b="b"/>
            <a:pathLst>
              <a:path w="1050414" h="1081888">
                <a:moveTo>
                  <a:pt x="0" y="0"/>
                </a:moveTo>
                <a:lnTo>
                  <a:pt x="1050415" y="0"/>
                </a:lnTo>
                <a:lnTo>
                  <a:pt x="105041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9" name="Freeform 39"/>
          <p:cNvSpPr/>
          <p:nvPr/>
        </p:nvSpPr>
        <p:spPr>
          <a:xfrm>
            <a:off x="3266920" y="897065"/>
            <a:ext cx="849432" cy="844799"/>
          </a:xfrm>
          <a:custGeom>
            <a:avLst/>
            <a:gdLst/>
            <a:ahLst/>
            <a:cxnLst/>
            <a:rect l="l" t="t" r="r" b="b"/>
            <a:pathLst>
              <a:path w="1274148" h="1267198">
                <a:moveTo>
                  <a:pt x="0" y="0"/>
                </a:moveTo>
                <a:lnTo>
                  <a:pt x="1274149" y="0"/>
                </a:lnTo>
                <a:lnTo>
                  <a:pt x="1274149" y="1267199"/>
                </a:lnTo>
                <a:lnTo>
                  <a:pt x="0" y="12671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CEDCD953-FB69-2367-FC80-45B67F84B43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27452" y="5631919"/>
            <a:ext cx="4677428" cy="102884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997190" y="816459"/>
            <a:ext cx="1071880" cy="1071880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7964685" y="3392019"/>
            <a:ext cx="1071880" cy="1071880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85800" y="962935"/>
            <a:ext cx="2776473" cy="778929"/>
            <a:chOff x="0" y="0"/>
            <a:chExt cx="3772972" cy="105849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3145790" y="816459"/>
            <a:ext cx="1071880" cy="1071880"/>
            <a:chOff x="0" y="0"/>
            <a:chExt cx="6350000" cy="63500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6BB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232274" y="3392019"/>
            <a:ext cx="1071880" cy="1071880"/>
            <a:chOff x="0" y="0"/>
            <a:chExt cx="6350000" cy="63500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643696" y="3523153"/>
            <a:ext cx="2776473" cy="778929"/>
            <a:chOff x="0" y="0"/>
            <a:chExt cx="3772972" cy="1058493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CDECAC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8729728" y="3509747"/>
            <a:ext cx="2776473" cy="778929"/>
            <a:chOff x="0" y="0"/>
            <a:chExt cx="3772972" cy="10584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A4BAB5"/>
            </a:solidFill>
          </p:spPr>
          <p:txBody>
            <a:bodyPr/>
            <a:lstStyle/>
            <a:p>
              <a:endParaRPr lang="es-EC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8729728" y="962935"/>
            <a:ext cx="2776473" cy="778929"/>
            <a:chOff x="0" y="0"/>
            <a:chExt cx="3772972" cy="1058493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3772972" cy="1058493"/>
            </a:xfrm>
            <a:custGeom>
              <a:avLst/>
              <a:gdLst/>
              <a:ahLst/>
              <a:cxnLst/>
              <a:rect l="l" t="t" r="r" b="b"/>
              <a:pathLst>
                <a:path w="3772972" h="1058493">
                  <a:moveTo>
                    <a:pt x="3648511" y="1058493"/>
                  </a:moveTo>
                  <a:lnTo>
                    <a:pt x="124460" y="1058493"/>
                  </a:lnTo>
                  <a:cubicBezTo>
                    <a:pt x="55880" y="1058493"/>
                    <a:pt x="0" y="1002613"/>
                    <a:pt x="0" y="934033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3648512" y="0"/>
                  </a:lnTo>
                  <a:cubicBezTo>
                    <a:pt x="3717092" y="0"/>
                    <a:pt x="3772972" y="55880"/>
                    <a:pt x="3772972" y="124460"/>
                  </a:cubicBezTo>
                  <a:lnTo>
                    <a:pt x="3772972" y="934033"/>
                  </a:lnTo>
                  <a:cubicBezTo>
                    <a:pt x="3772972" y="1002613"/>
                    <a:pt x="3717092" y="1058493"/>
                    <a:pt x="3648512" y="1058493"/>
                  </a:cubicBezTo>
                  <a:close/>
                </a:path>
              </a:pathLst>
            </a:custGeom>
            <a:solidFill>
              <a:srgbClr val="4B9B9D"/>
            </a:solidFill>
          </p:spPr>
          <p:txBody>
            <a:bodyPr/>
            <a:lstStyle/>
            <a:p>
              <a:endParaRPr lang="es-EC"/>
            </a:p>
          </p:txBody>
        </p:sp>
      </p:grpSp>
      <p:sp>
        <p:nvSpPr>
          <p:cNvPr id="18" name="Freeform 18"/>
          <p:cNvSpPr/>
          <p:nvPr/>
        </p:nvSpPr>
        <p:spPr>
          <a:xfrm>
            <a:off x="8279472" y="4757923"/>
            <a:ext cx="526649" cy="526649"/>
          </a:xfrm>
          <a:custGeom>
            <a:avLst/>
            <a:gdLst/>
            <a:ahLst/>
            <a:cxnLst/>
            <a:rect l="l" t="t" r="r" b="b"/>
            <a:pathLst>
              <a:path w="789974" h="789974">
                <a:moveTo>
                  <a:pt x="0" y="0"/>
                </a:moveTo>
                <a:lnTo>
                  <a:pt x="789974" y="0"/>
                </a:lnTo>
                <a:lnTo>
                  <a:pt x="789974" y="789974"/>
                </a:lnTo>
                <a:lnTo>
                  <a:pt x="0" y="78997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grpSp>
        <p:nvGrpSpPr>
          <p:cNvPr id="19" name="Group 19"/>
          <p:cNvGrpSpPr/>
          <p:nvPr/>
        </p:nvGrpSpPr>
        <p:grpSpPr>
          <a:xfrm>
            <a:off x="4866167" y="2791385"/>
            <a:ext cx="2536507" cy="2273149"/>
            <a:chOff x="0" y="0"/>
            <a:chExt cx="920162" cy="82462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920162" cy="824624"/>
            </a:xfrm>
            <a:custGeom>
              <a:avLst/>
              <a:gdLst/>
              <a:ahLst/>
              <a:cxnLst/>
              <a:rect l="l" t="t" r="r" b="b"/>
              <a:pathLst>
                <a:path w="920162" h="824624">
                  <a:moveTo>
                    <a:pt x="112182" y="0"/>
                  </a:moveTo>
                  <a:lnTo>
                    <a:pt x="807980" y="0"/>
                  </a:lnTo>
                  <a:cubicBezTo>
                    <a:pt x="837732" y="0"/>
                    <a:pt x="866266" y="11819"/>
                    <a:pt x="887304" y="32857"/>
                  </a:cubicBezTo>
                  <a:cubicBezTo>
                    <a:pt x="908343" y="53896"/>
                    <a:pt x="920162" y="82429"/>
                    <a:pt x="920162" y="112182"/>
                  </a:cubicBezTo>
                  <a:lnTo>
                    <a:pt x="920162" y="712442"/>
                  </a:lnTo>
                  <a:cubicBezTo>
                    <a:pt x="920162" y="774399"/>
                    <a:pt x="869936" y="824624"/>
                    <a:pt x="807980" y="824624"/>
                  </a:cubicBezTo>
                  <a:lnTo>
                    <a:pt x="112182" y="824624"/>
                  </a:lnTo>
                  <a:cubicBezTo>
                    <a:pt x="50226" y="824624"/>
                    <a:pt x="0" y="774399"/>
                    <a:pt x="0" y="712442"/>
                  </a:cubicBezTo>
                  <a:lnTo>
                    <a:pt x="0" y="112182"/>
                  </a:lnTo>
                  <a:cubicBezTo>
                    <a:pt x="0" y="50226"/>
                    <a:pt x="50226" y="0"/>
                    <a:pt x="112182" y="0"/>
                  </a:cubicBezTo>
                  <a:close/>
                </a:path>
              </a:pathLst>
            </a:custGeom>
            <a:solidFill>
              <a:srgbClr val="FFFFFF"/>
            </a:solidFill>
            <a:ln w="47625" cap="rnd">
              <a:solidFill>
                <a:srgbClr val="2C2C2C"/>
              </a:solidFill>
              <a:prstDash val="solid"/>
              <a:rou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920162" cy="862724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680"/>
                </a:lnSpc>
              </a:pPr>
              <a:endParaRPr/>
            </a:p>
          </p:txBody>
        </p:sp>
      </p:grpSp>
      <p:sp>
        <p:nvSpPr>
          <p:cNvPr id="22" name="AutoShape 22"/>
          <p:cNvSpPr/>
          <p:nvPr/>
        </p:nvSpPr>
        <p:spPr>
          <a:xfrm flipV="1">
            <a:off x="6134420" y="1352400"/>
            <a:ext cx="186277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3" name="AutoShape 23"/>
          <p:cNvSpPr/>
          <p:nvPr/>
        </p:nvSpPr>
        <p:spPr>
          <a:xfrm flipH="1" flipV="1">
            <a:off x="4217670" y="1352400"/>
            <a:ext cx="1916750" cy="1438985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4" name="AutoShape 24"/>
          <p:cNvSpPr/>
          <p:nvPr/>
        </p:nvSpPr>
        <p:spPr>
          <a:xfrm>
            <a:off x="7402673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5" name="AutoShape 25"/>
          <p:cNvSpPr/>
          <p:nvPr/>
        </p:nvSpPr>
        <p:spPr>
          <a:xfrm flipH="1">
            <a:off x="4304154" y="3927959"/>
            <a:ext cx="562012" cy="0"/>
          </a:xfrm>
          <a:prstGeom prst="line">
            <a:avLst/>
          </a:prstGeom>
          <a:ln w="57150" cap="flat">
            <a:solidFill>
              <a:srgbClr val="2C2C2C"/>
            </a:solidFill>
            <a:prstDash val="solid"/>
            <a:headEnd type="none" w="sm" len="sm"/>
            <a:tailEnd type="triangle" w="lg" len="med"/>
          </a:ln>
        </p:spPr>
        <p:txBody>
          <a:bodyPr/>
          <a:lstStyle/>
          <a:p>
            <a:endParaRPr lang="es-EC"/>
          </a:p>
        </p:txBody>
      </p:sp>
      <p:sp>
        <p:nvSpPr>
          <p:cNvPr id="26" name="TextBox 26"/>
          <p:cNvSpPr txBox="1"/>
          <p:nvPr/>
        </p:nvSpPr>
        <p:spPr>
          <a:xfrm>
            <a:off x="918075" y="1226081"/>
            <a:ext cx="2227715" cy="221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DESCRIPCIÓN DE GLOSA</a:t>
            </a:r>
          </a:p>
        </p:txBody>
      </p:sp>
      <p:sp>
        <p:nvSpPr>
          <p:cNvPr id="27" name="TextBox 27"/>
          <p:cNvSpPr txBox="1"/>
          <p:nvPr/>
        </p:nvSpPr>
        <p:spPr>
          <a:xfrm>
            <a:off x="918075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JUSTIFICACIÓN DE LA GLOSA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9036566" y="1034264"/>
            <a:ext cx="2227715" cy="7089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PROCEDIMIENTO PARA EL LEVANTAMIENTO DE LA GLOSA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9069071" y="3714599"/>
            <a:ext cx="2227715" cy="4653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866"/>
              </a:lnSpc>
            </a:pPr>
            <a:r>
              <a:rPr lang="en-US" sz="1333" b="1">
                <a:solidFill>
                  <a:srgbClr val="2C2C2C"/>
                </a:solidFill>
                <a:latin typeface="Montaser Arabic Bold"/>
                <a:ea typeface="Montaser Arabic Bold"/>
                <a:cs typeface="Montaser Arabic Bold"/>
                <a:sym typeface="Montaser Arabic Bold"/>
              </a:rPr>
              <a:t>NORMATIVA TRIBUTARIA APLICADA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9069071" y="4894025"/>
            <a:ext cx="2227715" cy="19858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80"/>
              </a:lnSpc>
            </a:pPr>
            <a:r>
              <a:rPr lang="en-US" sz="1200">
                <a:solidFill>
                  <a:srgbClr val="FFFFFF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Soluciones Tecnológicas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014143" y="3601529"/>
            <a:ext cx="2240555" cy="6622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02"/>
              </a:lnSpc>
            </a:pPr>
            <a:r>
              <a:rPr lang="en-US" sz="1930" b="1">
                <a:solidFill>
                  <a:srgbClr val="000000"/>
                </a:solidFill>
                <a:latin typeface="Montaser Arabic Medium"/>
                <a:ea typeface="Montaser Arabic Medium"/>
                <a:cs typeface="Montaser Arabic Medium"/>
                <a:sym typeface="Montaser Arabic Medium"/>
              </a:rPr>
              <a:t>DETERMINACIÓN DE INGRESOS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904173" y="1999682"/>
            <a:ext cx="2515996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Diferencia entre las exportaciones declaradas por el contribuyente y las reportadas por el Servicio Nacional de Aduana del Ecuador </a:t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816038" y="4533750"/>
            <a:ext cx="2515996" cy="961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Revisión de registros contables, notas crédito, ajustes, autoconsumos, comprobantes de venta anulados y declaraciones aduaneras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8924929" y="1993332"/>
            <a:ext cx="2515996" cy="115416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455"/>
              </a:lnSpc>
            </a:pPr>
            <a:r>
              <a:rPr lang="en-US" sz="1265" spc="53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Cruce de información del total de ingresos reportados en la declaración de Impuesto a la Renta, respecto de las exportaciones reportadas por SENAE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8892425" y="4578200"/>
            <a:ext cx="2515996" cy="3847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532"/>
              </a:lnSpc>
            </a:pPr>
            <a:r>
              <a:rPr lang="en-US" sz="1332" spc="55">
                <a:solidFill>
                  <a:srgbClr val="2C2C2C"/>
                </a:solidFill>
                <a:latin typeface="Montaser Arabic"/>
                <a:ea typeface="Montaser Arabic"/>
                <a:cs typeface="Montaser Arabic"/>
                <a:sym typeface="Montaser Arabic"/>
              </a:rPr>
              <a:t>Artículos 1, 2 y 8 de la Ley de Régimen Tributario Interno</a:t>
            </a:r>
          </a:p>
        </p:txBody>
      </p:sp>
      <p:sp>
        <p:nvSpPr>
          <p:cNvPr id="36" name="Freeform 36"/>
          <p:cNvSpPr/>
          <p:nvPr/>
        </p:nvSpPr>
        <p:spPr>
          <a:xfrm>
            <a:off x="3420169" y="3538583"/>
            <a:ext cx="719203" cy="721259"/>
          </a:xfrm>
          <a:custGeom>
            <a:avLst/>
            <a:gdLst/>
            <a:ahLst/>
            <a:cxnLst/>
            <a:rect l="l" t="t" r="r" b="b"/>
            <a:pathLst>
              <a:path w="1078805" h="1081888">
                <a:moveTo>
                  <a:pt x="0" y="0"/>
                </a:moveTo>
                <a:lnTo>
                  <a:pt x="1078805" y="0"/>
                </a:lnTo>
                <a:lnTo>
                  <a:pt x="107880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7" name="Freeform 37"/>
          <p:cNvSpPr/>
          <p:nvPr/>
        </p:nvSpPr>
        <p:spPr>
          <a:xfrm>
            <a:off x="8121550" y="3523153"/>
            <a:ext cx="729213" cy="721259"/>
          </a:xfrm>
          <a:custGeom>
            <a:avLst/>
            <a:gdLst/>
            <a:ahLst/>
            <a:cxnLst/>
            <a:rect l="l" t="t" r="r" b="b"/>
            <a:pathLst>
              <a:path w="1093820" h="1081888">
                <a:moveTo>
                  <a:pt x="0" y="0"/>
                </a:moveTo>
                <a:lnTo>
                  <a:pt x="1093821" y="0"/>
                </a:lnTo>
                <a:lnTo>
                  <a:pt x="1093821" y="1081888"/>
                </a:lnTo>
                <a:lnTo>
                  <a:pt x="0" y="1081888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8" name="Freeform 38"/>
          <p:cNvSpPr/>
          <p:nvPr/>
        </p:nvSpPr>
        <p:spPr>
          <a:xfrm>
            <a:off x="8136019" y="958835"/>
            <a:ext cx="700276" cy="721259"/>
          </a:xfrm>
          <a:custGeom>
            <a:avLst/>
            <a:gdLst/>
            <a:ahLst/>
            <a:cxnLst/>
            <a:rect l="l" t="t" r="r" b="b"/>
            <a:pathLst>
              <a:path w="1050414" h="1081888">
                <a:moveTo>
                  <a:pt x="0" y="0"/>
                </a:moveTo>
                <a:lnTo>
                  <a:pt x="1050415" y="0"/>
                </a:lnTo>
                <a:lnTo>
                  <a:pt x="1050415" y="1081887"/>
                </a:lnTo>
                <a:lnTo>
                  <a:pt x="0" y="108188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  <p:sp>
        <p:nvSpPr>
          <p:cNvPr id="39" name="Freeform 39"/>
          <p:cNvSpPr/>
          <p:nvPr/>
        </p:nvSpPr>
        <p:spPr>
          <a:xfrm>
            <a:off x="3266920" y="897065"/>
            <a:ext cx="849432" cy="844799"/>
          </a:xfrm>
          <a:custGeom>
            <a:avLst/>
            <a:gdLst/>
            <a:ahLst/>
            <a:cxnLst/>
            <a:rect l="l" t="t" r="r" b="b"/>
            <a:pathLst>
              <a:path w="1274148" h="1267198">
                <a:moveTo>
                  <a:pt x="0" y="0"/>
                </a:moveTo>
                <a:lnTo>
                  <a:pt x="1274149" y="0"/>
                </a:lnTo>
                <a:lnTo>
                  <a:pt x="1274149" y="1267199"/>
                </a:lnTo>
                <a:lnTo>
                  <a:pt x="0" y="126719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s-EC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20945</TotalTime>
  <Words>1353</Words>
  <Application>Microsoft Office PowerPoint</Application>
  <PresentationFormat>Panorámica</PresentationFormat>
  <Paragraphs>194</Paragraphs>
  <Slides>16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Montaser Arabic</vt:lpstr>
      <vt:lpstr>Montaser Arabic Bold</vt:lpstr>
      <vt:lpstr>Montaser Arabic Medium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Ledy Patricia Hidrobo Castellano</cp:lastModifiedBy>
  <cp:revision>154</cp:revision>
  <dcterms:created xsi:type="dcterms:W3CDTF">2021-05-25T19:59:53Z</dcterms:created>
  <dcterms:modified xsi:type="dcterms:W3CDTF">2025-01-21T13:34:31Z</dcterms:modified>
</cp:coreProperties>
</file>