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7" r:id="rId6"/>
    <p:sldId id="293" r:id="rId7"/>
    <p:sldId id="271" r:id="rId8"/>
    <p:sldId id="382" r:id="rId9"/>
    <p:sldId id="383" r:id="rId10"/>
    <p:sldId id="297" r:id="rId11"/>
    <p:sldId id="384" r:id="rId12"/>
    <p:sldId id="38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0029"/>
    <a:srgbClr val="E2E2E2"/>
    <a:srgbClr val="E83F4B"/>
    <a:srgbClr val="E73049"/>
    <a:srgbClr val="E0E0E0"/>
    <a:srgbClr val="EBEBEB"/>
    <a:srgbClr val="F6F6F6"/>
    <a:srgbClr val="FFFFFF"/>
    <a:srgbClr val="000000"/>
    <a:srgbClr val="0305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0ADAFE-408D-4C4C-B03E-2E0C7EE4EC20}" v="38" dt="2025-01-21T00:56:50.484"/>
  </p1510:revLst>
</p1510:revInfo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80" autoAdjust="0"/>
    <p:restoredTop sz="93945" autoAdjust="0"/>
  </p:normalViewPr>
  <p:slideViewPr>
    <p:cSldViewPr snapToGrid="0">
      <p:cViewPr varScale="1">
        <p:scale>
          <a:sx n="64" d="100"/>
          <a:sy n="64" d="100"/>
        </p:scale>
        <p:origin x="86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2371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ego Pino" userId="2411969f-b94f-4ae9-9ee7-1ef045ed344e" providerId="ADAL" clId="{700ADAFE-408D-4C4C-B03E-2E0C7EE4EC20}"/>
    <pc:docChg chg="undo custSel addSld delSld modSld">
      <pc:chgData name="Diego Pino" userId="2411969f-b94f-4ae9-9ee7-1ef045ed344e" providerId="ADAL" clId="{700ADAFE-408D-4C4C-B03E-2E0C7EE4EC20}" dt="2025-01-21T00:58:17.530" v="1955" actId="9405"/>
      <pc:docMkLst>
        <pc:docMk/>
      </pc:docMkLst>
      <pc:sldChg chg="addSp modSp mod">
        <pc:chgData name="Diego Pino" userId="2411969f-b94f-4ae9-9ee7-1ef045ed344e" providerId="ADAL" clId="{700ADAFE-408D-4C4C-B03E-2E0C7EE4EC20}" dt="2025-01-21T00:58:17.530" v="1955" actId="9405"/>
        <pc:sldMkLst>
          <pc:docMk/>
          <pc:sldMk cId="2477216759" sldId="256"/>
        </pc:sldMkLst>
        <pc:spChg chg="mod">
          <ac:chgData name="Diego Pino" userId="2411969f-b94f-4ae9-9ee7-1ef045ed344e" providerId="ADAL" clId="{700ADAFE-408D-4C4C-B03E-2E0C7EE4EC20}" dt="2025-01-20T23:14:37.429" v="168" actId="14100"/>
          <ac:spMkLst>
            <pc:docMk/>
            <pc:sldMk cId="2477216759" sldId="256"/>
            <ac:spMk id="12" creationId="{D53A48D9-C495-03CB-228C-7232F1830FED}"/>
          </ac:spMkLst>
        </pc:spChg>
        <pc:inkChg chg="add">
          <ac:chgData name="Diego Pino" userId="2411969f-b94f-4ae9-9ee7-1ef045ed344e" providerId="ADAL" clId="{700ADAFE-408D-4C4C-B03E-2E0C7EE4EC20}" dt="2025-01-21T00:58:16.769" v="1954" actId="9405"/>
          <ac:inkMkLst>
            <pc:docMk/>
            <pc:sldMk cId="2477216759" sldId="256"/>
            <ac:inkMk id="2" creationId="{1F6D7C01-B8E0-5B0F-6684-377999051AD2}"/>
          </ac:inkMkLst>
        </pc:inkChg>
        <pc:inkChg chg="add">
          <ac:chgData name="Diego Pino" userId="2411969f-b94f-4ae9-9ee7-1ef045ed344e" providerId="ADAL" clId="{700ADAFE-408D-4C4C-B03E-2E0C7EE4EC20}" dt="2025-01-21T00:58:17.530" v="1955" actId="9405"/>
          <ac:inkMkLst>
            <pc:docMk/>
            <pc:sldMk cId="2477216759" sldId="256"/>
            <ac:inkMk id="3" creationId="{FF6880E8-ED9F-B196-0B41-2DF8F55D187A}"/>
          </ac:inkMkLst>
        </pc:inkChg>
      </pc:sldChg>
      <pc:sldChg chg="modSp mod">
        <pc:chgData name="Diego Pino" userId="2411969f-b94f-4ae9-9ee7-1ef045ed344e" providerId="ADAL" clId="{700ADAFE-408D-4C4C-B03E-2E0C7EE4EC20}" dt="2025-01-20T23:18:17.940" v="222" actId="1076"/>
        <pc:sldMkLst>
          <pc:docMk/>
          <pc:sldMk cId="1553376352" sldId="257"/>
        </pc:sldMkLst>
        <pc:spChg chg="mod">
          <ac:chgData name="Diego Pino" userId="2411969f-b94f-4ae9-9ee7-1ef045ed344e" providerId="ADAL" clId="{700ADAFE-408D-4C4C-B03E-2E0C7EE4EC20}" dt="2025-01-20T23:15:57.272" v="193" actId="404"/>
          <ac:spMkLst>
            <pc:docMk/>
            <pc:sldMk cId="1553376352" sldId="257"/>
            <ac:spMk id="16" creationId="{6091C7F1-F90C-0D1B-C524-B8A647626488}"/>
          </ac:spMkLst>
        </pc:spChg>
        <pc:spChg chg="mod">
          <ac:chgData name="Diego Pino" userId="2411969f-b94f-4ae9-9ee7-1ef045ed344e" providerId="ADAL" clId="{700ADAFE-408D-4C4C-B03E-2E0C7EE4EC20}" dt="2025-01-20T23:18:13.600" v="221" actId="1076"/>
          <ac:spMkLst>
            <pc:docMk/>
            <pc:sldMk cId="1553376352" sldId="257"/>
            <ac:spMk id="25" creationId="{B19F23BF-C76E-EF3C-D9CC-3BE7C593C41F}"/>
          </ac:spMkLst>
        </pc:spChg>
        <pc:spChg chg="mod">
          <ac:chgData name="Diego Pino" userId="2411969f-b94f-4ae9-9ee7-1ef045ed344e" providerId="ADAL" clId="{700ADAFE-408D-4C4C-B03E-2E0C7EE4EC20}" dt="2025-01-20T23:18:17.940" v="222" actId="1076"/>
          <ac:spMkLst>
            <pc:docMk/>
            <pc:sldMk cId="1553376352" sldId="257"/>
            <ac:spMk id="26" creationId="{524C36BD-BCB7-A597-676A-294942EA2FB1}"/>
          </ac:spMkLst>
        </pc:spChg>
      </pc:sldChg>
      <pc:sldChg chg="del">
        <pc:chgData name="Diego Pino" userId="2411969f-b94f-4ae9-9ee7-1ef045ed344e" providerId="ADAL" clId="{700ADAFE-408D-4C4C-B03E-2E0C7EE4EC20}" dt="2025-01-20T23:30:00.729" v="329" actId="47"/>
        <pc:sldMkLst>
          <pc:docMk/>
          <pc:sldMk cId="1609819388" sldId="258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2699139990" sldId="259"/>
        </pc:sldMkLst>
      </pc:sldChg>
      <pc:sldChg chg="del">
        <pc:chgData name="Diego Pino" userId="2411969f-b94f-4ae9-9ee7-1ef045ed344e" providerId="ADAL" clId="{700ADAFE-408D-4C4C-B03E-2E0C7EE4EC20}" dt="2025-01-21T00:55:19.420" v="1927" actId="47"/>
        <pc:sldMkLst>
          <pc:docMk/>
          <pc:sldMk cId="3351610596" sldId="267"/>
        </pc:sldMkLst>
      </pc:sldChg>
      <pc:sldChg chg="del">
        <pc:chgData name="Diego Pino" userId="2411969f-b94f-4ae9-9ee7-1ef045ed344e" providerId="ADAL" clId="{700ADAFE-408D-4C4C-B03E-2E0C7EE4EC20}" dt="2025-01-21T00:29:55.355" v="900" actId="47"/>
        <pc:sldMkLst>
          <pc:docMk/>
          <pc:sldMk cId="1463878172" sldId="268"/>
        </pc:sldMkLst>
      </pc:sldChg>
      <pc:sldChg chg="addSp delSp modSp mod">
        <pc:chgData name="Diego Pino" userId="2411969f-b94f-4ae9-9ee7-1ef045ed344e" providerId="ADAL" clId="{700ADAFE-408D-4C4C-B03E-2E0C7EE4EC20}" dt="2025-01-21T00:22:37.553" v="811" actId="6549"/>
        <pc:sldMkLst>
          <pc:docMk/>
          <pc:sldMk cId="1709512010" sldId="271"/>
        </pc:sldMkLst>
        <pc:spChg chg="add mod">
          <ac:chgData name="Diego Pino" userId="2411969f-b94f-4ae9-9ee7-1ef045ed344e" providerId="ADAL" clId="{700ADAFE-408D-4C4C-B03E-2E0C7EE4EC20}" dt="2025-01-21T00:22:37.553" v="811" actId="6549"/>
          <ac:spMkLst>
            <pc:docMk/>
            <pc:sldMk cId="1709512010" sldId="271"/>
            <ac:spMk id="5" creationId="{B9214287-D0DD-C8C7-BC9A-3CFA6D81148D}"/>
          </ac:spMkLst>
        </pc:spChg>
        <pc:spChg chg="add del mod">
          <ac:chgData name="Diego Pino" userId="2411969f-b94f-4ae9-9ee7-1ef045ed344e" providerId="ADAL" clId="{700ADAFE-408D-4C4C-B03E-2E0C7EE4EC20}" dt="2025-01-20T23:45:03.081" v="594" actId="478"/>
          <ac:spMkLst>
            <pc:docMk/>
            <pc:sldMk cId="1709512010" sldId="271"/>
            <ac:spMk id="7" creationId="{AF162129-6513-5716-03BD-30C9AC65C88A}"/>
          </ac:spMkLst>
        </pc:spChg>
        <pc:spChg chg="mod">
          <ac:chgData name="Diego Pino" userId="2411969f-b94f-4ae9-9ee7-1ef045ed344e" providerId="ADAL" clId="{700ADAFE-408D-4C4C-B03E-2E0C7EE4EC20}" dt="2025-01-21T00:22:35.869" v="809" actId="20577"/>
          <ac:spMkLst>
            <pc:docMk/>
            <pc:sldMk cId="1709512010" sldId="271"/>
            <ac:spMk id="16" creationId="{6091C7F1-F90C-0D1B-C524-B8A647626488}"/>
          </ac:spMkLst>
        </pc:spChg>
        <pc:spChg chg="mod">
          <ac:chgData name="Diego Pino" userId="2411969f-b94f-4ae9-9ee7-1ef045ed344e" providerId="ADAL" clId="{700ADAFE-408D-4C4C-B03E-2E0C7EE4EC20}" dt="2025-01-20T23:51:42.215" v="746" actId="14100"/>
          <ac:spMkLst>
            <pc:docMk/>
            <pc:sldMk cId="1709512010" sldId="271"/>
            <ac:spMk id="21" creationId="{66C54B45-6F15-01A8-D614-1D71DCC5B739}"/>
          </ac:spMkLst>
        </pc:spChg>
        <pc:spChg chg="mod">
          <ac:chgData name="Diego Pino" userId="2411969f-b94f-4ae9-9ee7-1ef045ed344e" providerId="ADAL" clId="{700ADAFE-408D-4C4C-B03E-2E0C7EE4EC20}" dt="2025-01-20T23:30:17.202" v="334" actId="20577"/>
          <ac:spMkLst>
            <pc:docMk/>
            <pc:sldMk cId="1709512010" sldId="271"/>
            <ac:spMk id="41" creationId="{AF23F3F4-7411-068E-D214-81DA216914BA}"/>
          </ac:spMkLst>
        </pc:spChg>
        <pc:picChg chg="del">
          <ac:chgData name="Diego Pino" userId="2411969f-b94f-4ae9-9ee7-1ef045ed344e" providerId="ADAL" clId="{700ADAFE-408D-4C4C-B03E-2E0C7EE4EC20}" dt="2025-01-20T23:44:59.629" v="593" actId="478"/>
          <ac:picMkLst>
            <pc:docMk/>
            <pc:sldMk cId="1709512010" sldId="271"/>
            <ac:picMk id="10" creationId="{E6E93553-30F5-F87F-C3A5-6F371F038825}"/>
          </ac:picMkLst>
        </pc:picChg>
        <pc:picChg chg="del">
          <ac:chgData name="Diego Pino" userId="2411969f-b94f-4ae9-9ee7-1ef045ed344e" providerId="ADAL" clId="{700ADAFE-408D-4C4C-B03E-2E0C7EE4EC20}" dt="2025-01-20T23:44:57.661" v="592" actId="478"/>
          <ac:picMkLst>
            <pc:docMk/>
            <pc:sldMk cId="1709512010" sldId="271"/>
            <ac:picMk id="15" creationId="{3EB70662-053F-749A-BEDD-23ED35F67F7B}"/>
          </ac:picMkLst>
        </pc:picChg>
      </pc:sldChg>
      <pc:sldChg chg="del">
        <pc:chgData name="Diego Pino" userId="2411969f-b94f-4ae9-9ee7-1ef045ed344e" providerId="ADAL" clId="{700ADAFE-408D-4C4C-B03E-2E0C7EE4EC20}" dt="2025-01-21T00:29:46.822" v="896" actId="47"/>
        <pc:sldMkLst>
          <pc:docMk/>
          <pc:sldMk cId="2450503595" sldId="273"/>
        </pc:sldMkLst>
      </pc:sldChg>
      <pc:sldChg chg="del">
        <pc:chgData name="Diego Pino" userId="2411969f-b94f-4ae9-9ee7-1ef045ed344e" providerId="ADAL" clId="{700ADAFE-408D-4C4C-B03E-2E0C7EE4EC20}" dt="2025-01-21T00:29:50.076" v="898" actId="47"/>
        <pc:sldMkLst>
          <pc:docMk/>
          <pc:sldMk cId="3319617554" sldId="274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3377492063" sldId="283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4236970870" sldId="285"/>
        </pc:sldMkLst>
      </pc:sldChg>
      <pc:sldChg chg="del">
        <pc:chgData name="Diego Pino" userId="2411969f-b94f-4ae9-9ee7-1ef045ed344e" providerId="ADAL" clId="{700ADAFE-408D-4C4C-B03E-2E0C7EE4EC20}" dt="2025-01-20T23:29:58.355" v="328" actId="47"/>
        <pc:sldMkLst>
          <pc:docMk/>
          <pc:sldMk cId="3410951135" sldId="290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3245952548" sldId="291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2260152790" sldId="292"/>
        </pc:sldMkLst>
      </pc:sldChg>
      <pc:sldChg chg="addSp delSp modSp mod">
        <pc:chgData name="Diego Pino" userId="2411969f-b94f-4ae9-9ee7-1ef045ed344e" providerId="ADAL" clId="{700ADAFE-408D-4C4C-B03E-2E0C7EE4EC20}" dt="2025-01-20T23:29:16.139" v="321" actId="113"/>
        <pc:sldMkLst>
          <pc:docMk/>
          <pc:sldMk cId="54391087" sldId="293"/>
        </pc:sldMkLst>
        <pc:spChg chg="add del mod">
          <ac:chgData name="Diego Pino" userId="2411969f-b94f-4ae9-9ee7-1ef045ed344e" providerId="ADAL" clId="{700ADAFE-408D-4C4C-B03E-2E0C7EE4EC20}" dt="2025-01-20T23:29:16.139" v="321" actId="113"/>
          <ac:spMkLst>
            <pc:docMk/>
            <pc:sldMk cId="54391087" sldId="293"/>
            <ac:spMk id="3" creationId="{FA3D39E9-BFD3-438F-3159-D049EE1E2221}"/>
          </ac:spMkLst>
        </pc:spChg>
        <pc:spChg chg="mod">
          <ac:chgData name="Diego Pino" userId="2411969f-b94f-4ae9-9ee7-1ef045ed344e" providerId="ADAL" clId="{700ADAFE-408D-4C4C-B03E-2E0C7EE4EC20}" dt="2025-01-20T23:23:29.121" v="293" actId="1076"/>
          <ac:spMkLst>
            <pc:docMk/>
            <pc:sldMk cId="54391087" sldId="293"/>
            <ac:spMk id="10" creationId="{98B2ECD4-2220-E7E1-70A2-7E003919BA57}"/>
          </ac:spMkLst>
        </pc:spChg>
        <pc:spChg chg="mod">
          <ac:chgData name="Diego Pino" userId="2411969f-b94f-4ae9-9ee7-1ef045ed344e" providerId="ADAL" clId="{700ADAFE-408D-4C4C-B03E-2E0C7EE4EC20}" dt="2025-01-20T23:21:05.837" v="280" actId="20577"/>
          <ac:spMkLst>
            <pc:docMk/>
            <pc:sldMk cId="54391087" sldId="293"/>
            <ac:spMk id="31" creationId="{24C3E46C-74F0-8863-AE4D-FF8DE19F5370}"/>
          </ac:spMkLst>
        </pc:spChg>
      </pc:sldChg>
      <pc:sldChg chg="delSp modSp del mod">
        <pc:chgData name="Diego Pino" userId="2411969f-b94f-4ae9-9ee7-1ef045ed344e" providerId="ADAL" clId="{700ADAFE-408D-4C4C-B03E-2E0C7EE4EC20}" dt="2025-01-20T23:29:47.931" v="325" actId="47"/>
        <pc:sldMkLst>
          <pc:docMk/>
          <pc:sldMk cId="66602621" sldId="294"/>
        </pc:sldMkLst>
        <pc:spChg chg="del mod">
          <ac:chgData name="Diego Pino" userId="2411969f-b94f-4ae9-9ee7-1ef045ed344e" providerId="ADAL" clId="{700ADAFE-408D-4C4C-B03E-2E0C7EE4EC20}" dt="2025-01-20T23:29:46.216" v="324"/>
          <ac:spMkLst>
            <pc:docMk/>
            <pc:sldMk cId="66602621" sldId="294"/>
            <ac:spMk id="3" creationId="{26602186-96D0-C8E7-940E-CB6B49305A46}"/>
          </ac:spMkLst>
        </pc:spChg>
      </pc:sldChg>
      <pc:sldChg chg="addSp modSp del mod">
        <pc:chgData name="Diego Pino" userId="2411969f-b94f-4ae9-9ee7-1ef045ed344e" providerId="ADAL" clId="{700ADAFE-408D-4C4C-B03E-2E0C7EE4EC20}" dt="2025-01-20T23:29:51.311" v="327" actId="47"/>
        <pc:sldMkLst>
          <pc:docMk/>
          <pc:sldMk cId="342605323" sldId="295"/>
        </pc:sldMkLst>
        <pc:graphicFrameChg chg="add modGraphic">
          <ac:chgData name="Diego Pino" userId="2411969f-b94f-4ae9-9ee7-1ef045ed344e" providerId="ADAL" clId="{700ADAFE-408D-4C4C-B03E-2E0C7EE4EC20}" dt="2025-01-20T23:29:49.200" v="326" actId="27309"/>
          <ac:graphicFrameMkLst>
            <pc:docMk/>
            <pc:sldMk cId="342605323" sldId="295"/>
            <ac:graphicFrameMk id="5" creationId="{4D578DFF-B61A-778D-B975-8FADBC311B7D}"/>
          </ac:graphicFrameMkLst>
        </pc:graphicFrameChg>
      </pc:sldChg>
      <pc:sldChg chg="addSp delSp modSp mod">
        <pc:chgData name="Diego Pino" userId="2411969f-b94f-4ae9-9ee7-1ef045ed344e" providerId="ADAL" clId="{700ADAFE-408D-4C4C-B03E-2E0C7EE4EC20}" dt="2025-01-21T00:55:50.736" v="1937"/>
        <pc:sldMkLst>
          <pc:docMk/>
          <pc:sldMk cId="2184852764" sldId="297"/>
        </pc:sldMkLst>
        <pc:spChg chg="add del mod">
          <ac:chgData name="Diego Pino" userId="2411969f-b94f-4ae9-9ee7-1ef045ed344e" providerId="ADAL" clId="{700ADAFE-408D-4C4C-B03E-2E0C7EE4EC20}" dt="2025-01-21T00:30:59.402" v="923" actId="478"/>
          <ac:spMkLst>
            <pc:docMk/>
            <pc:sldMk cId="2184852764" sldId="297"/>
            <ac:spMk id="7" creationId="{644BA4B4-1580-6D86-7294-B6CA0BBCB6CC}"/>
          </ac:spMkLst>
        </pc:spChg>
        <pc:spChg chg="mod">
          <ac:chgData name="Diego Pino" userId="2411969f-b94f-4ae9-9ee7-1ef045ed344e" providerId="ADAL" clId="{700ADAFE-408D-4C4C-B03E-2E0C7EE4EC20}" dt="2025-01-21T00:30:08.355" v="916" actId="20577"/>
          <ac:spMkLst>
            <pc:docMk/>
            <pc:sldMk cId="2184852764" sldId="297"/>
            <ac:spMk id="16" creationId="{0AC3AC58-1B80-4188-99F8-1CAA00E45D08}"/>
          </ac:spMkLst>
        </pc:spChg>
        <pc:spChg chg="mod">
          <ac:chgData name="Diego Pino" userId="2411969f-b94f-4ae9-9ee7-1ef045ed344e" providerId="ADAL" clId="{700ADAFE-408D-4C4C-B03E-2E0C7EE4EC20}" dt="2025-01-21T00:30:14.707" v="918" actId="5793"/>
          <ac:spMkLst>
            <pc:docMk/>
            <pc:sldMk cId="2184852764" sldId="297"/>
            <ac:spMk id="25" creationId="{4454C742-AA32-7B4F-EA84-9118643C1A18}"/>
          </ac:spMkLst>
        </pc:spChg>
        <pc:picChg chg="add mod">
          <ac:chgData name="Diego Pino" userId="2411969f-b94f-4ae9-9ee7-1ef045ed344e" providerId="ADAL" clId="{700ADAFE-408D-4C4C-B03E-2E0C7EE4EC20}" dt="2025-01-21T00:31:05.751" v="925" actId="14100"/>
          <ac:picMkLst>
            <pc:docMk/>
            <pc:sldMk cId="2184852764" sldId="297"/>
            <ac:picMk id="3" creationId="{D889A35F-E1DF-658D-9B31-6D3A01FF43B3}"/>
          </ac:picMkLst>
        </pc:picChg>
        <pc:picChg chg="del">
          <ac:chgData name="Diego Pino" userId="2411969f-b94f-4ae9-9ee7-1ef045ed344e" providerId="ADAL" clId="{700ADAFE-408D-4C4C-B03E-2E0C7EE4EC20}" dt="2025-01-21T00:30:53.489" v="922" actId="478"/>
          <ac:picMkLst>
            <pc:docMk/>
            <pc:sldMk cId="2184852764" sldId="297"/>
            <ac:picMk id="5" creationId="{35174E32-83F8-541A-4789-DC7014C9869D}"/>
          </ac:picMkLst>
        </pc:picChg>
        <pc:inkChg chg="add del">
          <ac:chgData name="Diego Pino" userId="2411969f-b94f-4ae9-9ee7-1ef045ed344e" providerId="ADAL" clId="{700ADAFE-408D-4C4C-B03E-2E0C7EE4EC20}" dt="2025-01-21T00:32:00.708" v="927"/>
          <ac:inkMkLst>
            <pc:docMk/>
            <pc:sldMk cId="2184852764" sldId="297"/>
            <ac:inkMk id="8" creationId="{E9B214F2-6FA0-682E-5CB1-ED583F435208}"/>
          </ac:inkMkLst>
        </pc:inkChg>
        <pc:inkChg chg="add">
          <ac:chgData name="Diego Pino" userId="2411969f-b94f-4ae9-9ee7-1ef045ed344e" providerId="ADAL" clId="{700ADAFE-408D-4C4C-B03E-2E0C7EE4EC20}" dt="2025-01-21T00:32:00.708" v="927"/>
          <ac:inkMkLst>
            <pc:docMk/>
            <pc:sldMk cId="2184852764" sldId="297"/>
            <ac:inkMk id="9" creationId="{8994D22C-D3AE-3168-7D9D-CC0FE3098B6C}"/>
          </ac:inkMkLst>
        </pc:inkChg>
        <pc:inkChg chg="add del">
          <ac:chgData name="Diego Pino" userId="2411969f-b94f-4ae9-9ee7-1ef045ed344e" providerId="ADAL" clId="{700ADAFE-408D-4C4C-B03E-2E0C7EE4EC20}" dt="2025-01-21T00:32:09.269" v="929"/>
          <ac:inkMkLst>
            <pc:docMk/>
            <pc:sldMk cId="2184852764" sldId="297"/>
            <ac:inkMk id="10" creationId="{7D86967C-83DC-9968-9A26-83DC355FB4FA}"/>
          </ac:inkMkLst>
        </pc:inkChg>
        <pc:inkChg chg="add mod">
          <ac:chgData name="Diego Pino" userId="2411969f-b94f-4ae9-9ee7-1ef045ed344e" providerId="ADAL" clId="{700ADAFE-408D-4C4C-B03E-2E0C7EE4EC20}" dt="2025-01-21T00:32:10.876" v="930"/>
          <ac:inkMkLst>
            <pc:docMk/>
            <pc:sldMk cId="2184852764" sldId="297"/>
            <ac:inkMk id="11" creationId="{7E716BB6-7928-9C05-63A8-0568FCE264C2}"/>
          </ac:inkMkLst>
        </pc:inkChg>
        <pc:inkChg chg="add del">
          <ac:chgData name="Diego Pino" userId="2411969f-b94f-4ae9-9ee7-1ef045ed344e" providerId="ADAL" clId="{700ADAFE-408D-4C4C-B03E-2E0C7EE4EC20}" dt="2025-01-21T00:32:14.577" v="932"/>
          <ac:inkMkLst>
            <pc:docMk/>
            <pc:sldMk cId="2184852764" sldId="297"/>
            <ac:inkMk id="12" creationId="{82193F3C-83DC-B5E4-01B0-6B787010D7F8}"/>
          </ac:inkMkLst>
        </pc:inkChg>
        <pc:inkChg chg="add mod">
          <ac:chgData name="Diego Pino" userId="2411969f-b94f-4ae9-9ee7-1ef045ed344e" providerId="ADAL" clId="{700ADAFE-408D-4C4C-B03E-2E0C7EE4EC20}" dt="2025-01-21T00:32:15.569" v="933"/>
          <ac:inkMkLst>
            <pc:docMk/>
            <pc:sldMk cId="2184852764" sldId="297"/>
            <ac:inkMk id="13" creationId="{DA69A0F5-3BDC-5F61-E528-654EA10A0DDE}"/>
          </ac:inkMkLst>
        </pc:inkChg>
        <pc:inkChg chg="add del">
          <ac:chgData name="Diego Pino" userId="2411969f-b94f-4ae9-9ee7-1ef045ed344e" providerId="ADAL" clId="{700ADAFE-408D-4C4C-B03E-2E0C7EE4EC20}" dt="2025-01-21T00:32:24.061" v="935"/>
          <ac:inkMkLst>
            <pc:docMk/>
            <pc:sldMk cId="2184852764" sldId="297"/>
            <ac:inkMk id="14" creationId="{F33156CA-1811-C68C-7BAF-88D30A9F6DF5}"/>
          </ac:inkMkLst>
        </pc:inkChg>
        <pc:inkChg chg="add">
          <ac:chgData name="Diego Pino" userId="2411969f-b94f-4ae9-9ee7-1ef045ed344e" providerId="ADAL" clId="{700ADAFE-408D-4C4C-B03E-2E0C7EE4EC20}" dt="2025-01-21T00:32:24.061" v="935"/>
          <ac:inkMkLst>
            <pc:docMk/>
            <pc:sldMk cId="2184852764" sldId="297"/>
            <ac:inkMk id="15" creationId="{661997C2-D0CC-C3FC-26F0-79809D484F0F}"/>
          </ac:inkMkLst>
        </pc:inkChg>
        <pc:inkChg chg="add del">
          <ac:chgData name="Diego Pino" userId="2411969f-b94f-4ae9-9ee7-1ef045ed344e" providerId="ADAL" clId="{700ADAFE-408D-4C4C-B03E-2E0C7EE4EC20}" dt="2025-01-21T00:32:54.228" v="937"/>
          <ac:inkMkLst>
            <pc:docMk/>
            <pc:sldMk cId="2184852764" sldId="297"/>
            <ac:inkMk id="17" creationId="{3DC18824-D60B-6919-6AA0-D59D554BFEF8}"/>
          </ac:inkMkLst>
        </pc:inkChg>
        <pc:inkChg chg="add">
          <ac:chgData name="Diego Pino" userId="2411969f-b94f-4ae9-9ee7-1ef045ed344e" providerId="ADAL" clId="{700ADAFE-408D-4C4C-B03E-2E0C7EE4EC20}" dt="2025-01-21T00:32:54.228" v="937"/>
          <ac:inkMkLst>
            <pc:docMk/>
            <pc:sldMk cId="2184852764" sldId="297"/>
            <ac:inkMk id="18" creationId="{9B2E2E1C-3C82-F680-4B00-C9E222A30C79}"/>
          </ac:inkMkLst>
        </pc:inkChg>
        <pc:inkChg chg="add">
          <ac:chgData name="Diego Pino" userId="2411969f-b94f-4ae9-9ee7-1ef045ed344e" providerId="ADAL" clId="{700ADAFE-408D-4C4C-B03E-2E0C7EE4EC20}" dt="2025-01-21T00:32:57.697" v="938" actId="9405"/>
          <ac:inkMkLst>
            <pc:docMk/>
            <pc:sldMk cId="2184852764" sldId="297"/>
            <ac:inkMk id="19" creationId="{4E3F5E25-A162-4D83-4755-E7F47A78267C}"/>
          </ac:inkMkLst>
        </pc:inkChg>
        <pc:inkChg chg="add">
          <ac:chgData name="Diego Pino" userId="2411969f-b94f-4ae9-9ee7-1ef045ed344e" providerId="ADAL" clId="{700ADAFE-408D-4C4C-B03E-2E0C7EE4EC20}" dt="2025-01-21T00:33:02.811" v="939" actId="9405"/>
          <ac:inkMkLst>
            <pc:docMk/>
            <pc:sldMk cId="2184852764" sldId="297"/>
            <ac:inkMk id="20" creationId="{5F250471-4FEA-9360-77FA-9ECE62AB0EE5}"/>
          </ac:inkMkLst>
        </pc:inkChg>
        <pc:inkChg chg="add del">
          <ac:chgData name="Diego Pino" userId="2411969f-b94f-4ae9-9ee7-1ef045ed344e" providerId="ADAL" clId="{700ADAFE-408D-4C4C-B03E-2E0C7EE4EC20}" dt="2025-01-21T00:33:06.704" v="941"/>
          <ac:inkMkLst>
            <pc:docMk/>
            <pc:sldMk cId="2184852764" sldId="297"/>
            <ac:inkMk id="21" creationId="{88AC48E4-608B-112F-ED6D-34790453FB46}"/>
          </ac:inkMkLst>
        </pc:inkChg>
        <pc:inkChg chg="add">
          <ac:chgData name="Diego Pino" userId="2411969f-b94f-4ae9-9ee7-1ef045ed344e" providerId="ADAL" clId="{700ADAFE-408D-4C4C-B03E-2E0C7EE4EC20}" dt="2025-01-21T00:33:06.704" v="941"/>
          <ac:inkMkLst>
            <pc:docMk/>
            <pc:sldMk cId="2184852764" sldId="297"/>
            <ac:inkMk id="22" creationId="{787C2853-79AE-DA1A-DF19-DADEA9335D4A}"/>
          </ac:inkMkLst>
        </pc:inkChg>
        <pc:inkChg chg="add">
          <ac:chgData name="Diego Pino" userId="2411969f-b94f-4ae9-9ee7-1ef045ed344e" providerId="ADAL" clId="{700ADAFE-408D-4C4C-B03E-2E0C7EE4EC20}" dt="2025-01-21T00:55:46.332" v="1935" actId="9405"/>
          <ac:inkMkLst>
            <pc:docMk/>
            <pc:sldMk cId="2184852764" sldId="297"/>
            <ac:inkMk id="23" creationId="{8DDBE8D1-5A0A-BD8F-61A0-C6235D1ABFEA}"/>
          </ac:inkMkLst>
        </pc:inkChg>
        <pc:inkChg chg="add del">
          <ac:chgData name="Diego Pino" userId="2411969f-b94f-4ae9-9ee7-1ef045ed344e" providerId="ADAL" clId="{700ADAFE-408D-4C4C-B03E-2E0C7EE4EC20}" dt="2025-01-21T00:55:50.736" v="1937"/>
          <ac:inkMkLst>
            <pc:docMk/>
            <pc:sldMk cId="2184852764" sldId="297"/>
            <ac:inkMk id="24" creationId="{C8A7B55C-6207-B213-DFBE-D1231A850A28}"/>
          </ac:inkMkLst>
        </pc:inkChg>
        <pc:inkChg chg="add">
          <ac:chgData name="Diego Pino" userId="2411969f-b94f-4ae9-9ee7-1ef045ed344e" providerId="ADAL" clId="{700ADAFE-408D-4C4C-B03E-2E0C7EE4EC20}" dt="2025-01-21T00:55:50.736" v="1937"/>
          <ac:inkMkLst>
            <pc:docMk/>
            <pc:sldMk cId="2184852764" sldId="297"/>
            <ac:inkMk id="26" creationId="{F9E03CC9-9491-660E-A112-0661902ED6FA}"/>
          </ac:inkMkLst>
        </pc:inkChg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4105614061" sldId="299"/>
        </pc:sldMkLst>
      </pc:sldChg>
      <pc:sldChg chg="del">
        <pc:chgData name="Diego Pino" userId="2411969f-b94f-4ae9-9ee7-1ef045ed344e" providerId="ADAL" clId="{700ADAFE-408D-4C4C-B03E-2E0C7EE4EC20}" dt="2025-01-21T00:29:42.103" v="895" actId="47"/>
        <pc:sldMkLst>
          <pc:docMk/>
          <pc:sldMk cId="3239985414" sldId="300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4073294624" sldId="301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1561648376" sldId="302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1673812420" sldId="303"/>
        </pc:sldMkLst>
      </pc:sldChg>
      <pc:sldChg chg="del">
        <pc:chgData name="Diego Pino" userId="2411969f-b94f-4ae9-9ee7-1ef045ed344e" providerId="ADAL" clId="{700ADAFE-408D-4C4C-B03E-2E0C7EE4EC20}" dt="2025-01-21T00:29:48.180" v="897" actId="47"/>
        <pc:sldMkLst>
          <pc:docMk/>
          <pc:sldMk cId="2279902837" sldId="304"/>
        </pc:sldMkLst>
      </pc:sldChg>
      <pc:sldChg chg="del">
        <pc:chgData name="Diego Pino" userId="2411969f-b94f-4ae9-9ee7-1ef045ed344e" providerId="ADAL" clId="{700ADAFE-408D-4C4C-B03E-2E0C7EE4EC20}" dt="2025-01-21T00:29:51.902" v="899" actId="47"/>
        <pc:sldMkLst>
          <pc:docMk/>
          <pc:sldMk cId="3563778817" sldId="305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266421653" sldId="306"/>
        </pc:sldMkLst>
      </pc:sldChg>
      <pc:sldChg chg="del">
        <pc:chgData name="Diego Pino" userId="2411969f-b94f-4ae9-9ee7-1ef045ed344e" providerId="ADAL" clId="{700ADAFE-408D-4C4C-B03E-2E0C7EE4EC20}" dt="2025-01-21T00:55:19.138" v="1926" actId="47"/>
        <pc:sldMkLst>
          <pc:docMk/>
          <pc:sldMk cId="1721380930" sldId="308"/>
        </pc:sldMkLst>
      </pc:sldChg>
      <pc:sldChg chg="del">
        <pc:chgData name="Diego Pino" userId="2411969f-b94f-4ae9-9ee7-1ef045ed344e" providerId="ADAL" clId="{700ADAFE-408D-4C4C-B03E-2E0C7EE4EC20}" dt="2025-01-21T00:55:19.610" v="1928" actId="47"/>
        <pc:sldMkLst>
          <pc:docMk/>
          <pc:sldMk cId="2678813469" sldId="311"/>
        </pc:sldMkLst>
      </pc:sldChg>
      <pc:sldChg chg="del">
        <pc:chgData name="Diego Pino" userId="2411969f-b94f-4ae9-9ee7-1ef045ed344e" providerId="ADAL" clId="{700ADAFE-408D-4C4C-B03E-2E0C7EE4EC20}" dt="2025-01-21T00:55:19.834" v="1929" actId="47"/>
        <pc:sldMkLst>
          <pc:docMk/>
          <pc:sldMk cId="43727126" sldId="312"/>
        </pc:sldMkLst>
      </pc:sldChg>
      <pc:sldChg chg="del">
        <pc:chgData name="Diego Pino" userId="2411969f-b94f-4ae9-9ee7-1ef045ed344e" providerId="ADAL" clId="{700ADAFE-408D-4C4C-B03E-2E0C7EE4EC20}" dt="2025-01-21T00:55:21.160" v="1931" actId="47"/>
        <pc:sldMkLst>
          <pc:docMk/>
          <pc:sldMk cId="2462591413" sldId="313"/>
        </pc:sldMkLst>
      </pc:sldChg>
      <pc:sldChg chg="del">
        <pc:chgData name="Diego Pino" userId="2411969f-b94f-4ae9-9ee7-1ef045ed344e" providerId="ADAL" clId="{700ADAFE-408D-4C4C-B03E-2E0C7EE4EC20}" dt="2025-01-21T00:55:21.788" v="1933" actId="47"/>
        <pc:sldMkLst>
          <pc:docMk/>
          <pc:sldMk cId="2146353761" sldId="314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2152723510" sldId="315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3569821410" sldId="316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191969350" sldId="317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1243568989" sldId="319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1188711484" sldId="321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2390837563" sldId="322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1027978052" sldId="326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3601610595" sldId="327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1028165433" sldId="329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4212265300" sldId="331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1904987755" sldId="332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1430941827" sldId="334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3356545299" sldId="335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1984177325" sldId="336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2524933981" sldId="341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3410418658" sldId="342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281839678" sldId="343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742060888" sldId="344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465958468" sldId="345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3138161255" sldId="347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4135172713" sldId="348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1149328282" sldId="349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1484875094" sldId="350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778377281" sldId="351"/>
        </pc:sldMkLst>
      </pc:sldChg>
      <pc:sldChg chg="del">
        <pc:chgData name="Diego Pino" userId="2411969f-b94f-4ae9-9ee7-1ef045ed344e" providerId="ADAL" clId="{700ADAFE-408D-4C4C-B03E-2E0C7EE4EC20}" dt="2025-01-21T00:29:34.559" v="893" actId="47"/>
        <pc:sldMkLst>
          <pc:docMk/>
          <pc:sldMk cId="4077851020" sldId="352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252264246" sldId="354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306202025" sldId="356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2132445508" sldId="357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3451774125" sldId="358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1921032850" sldId="359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236766948" sldId="360"/>
        </pc:sldMkLst>
      </pc:sldChg>
      <pc:sldChg chg="del">
        <pc:chgData name="Diego Pino" userId="2411969f-b94f-4ae9-9ee7-1ef045ed344e" providerId="ADAL" clId="{700ADAFE-408D-4C4C-B03E-2E0C7EE4EC20}" dt="2025-01-21T00:55:21.560" v="1932" actId="47"/>
        <pc:sldMkLst>
          <pc:docMk/>
          <pc:sldMk cId="3930992856" sldId="363"/>
        </pc:sldMkLst>
      </pc:sldChg>
      <pc:sldChg chg="del">
        <pc:chgData name="Diego Pino" userId="2411969f-b94f-4ae9-9ee7-1ef045ed344e" providerId="ADAL" clId="{700ADAFE-408D-4C4C-B03E-2E0C7EE4EC20}" dt="2025-01-21T00:55:20.408" v="1930" actId="47"/>
        <pc:sldMkLst>
          <pc:docMk/>
          <pc:sldMk cId="1106378691" sldId="364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2651534898" sldId="365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690617427" sldId="366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68754558" sldId="367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86563161" sldId="371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321124133" sldId="372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2616703095" sldId="373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2650551465" sldId="374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2665859742" sldId="375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1911835003" sldId="376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4146176498" sldId="378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1059591492" sldId="379"/>
        </pc:sldMkLst>
      </pc:sldChg>
      <pc:sldChg chg="del">
        <pc:chgData name="Diego Pino" userId="2411969f-b94f-4ae9-9ee7-1ef045ed344e" providerId="ADAL" clId="{700ADAFE-408D-4C4C-B03E-2E0C7EE4EC20}" dt="2025-01-21T00:29:40.464" v="894" actId="47"/>
        <pc:sldMkLst>
          <pc:docMk/>
          <pc:sldMk cId="1811442251" sldId="380"/>
        </pc:sldMkLst>
      </pc:sldChg>
      <pc:sldChg chg="del">
        <pc:chgData name="Diego Pino" userId="2411969f-b94f-4ae9-9ee7-1ef045ed344e" providerId="ADAL" clId="{700ADAFE-408D-4C4C-B03E-2E0C7EE4EC20}" dt="2025-01-21T00:55:31.024" v="1934" actId="47"/>
        <pc:sldMkLst>
          <pc:docMk/>
          <pc:sldMk cId="2823320030" sldId="381"/>
        </pc:sldMkLst>
      </pc:sldChg>
      <pc:sldChg chg="addSp delSp modSp add mod">
        <pc:chgData name="Diego Pino" userId="2411969f-b94f-4ae9-9ee7-1ef045ed344e" providerId="ADAL" clId="{700ADAFE-408D-4C4C-B03E-2E0C7EE4EC20}" dt="2025-01-21T00:25:03.841" v="834" actId="1076"/>
        <pc:sldMkLst>
          <pc:docMk/>
          <pc:sldMk cId="2109881577" sldId="382"/>
        </pc:sldMkLst>
        <pc:spChg chg="del mod">
          <ac:chgData name="Diego Pino" userId="2411969f-b94f-4ae9-9ee7-1ef045ed344e" providerId="ADAL" clId="{700ADAFE-408D-4C4C-B03E-2E0C7EE4EC20}" dt="2025-01-21T00:23:04.486" v="815"/>
          <ac:spMkLst>
            <pc:docMk/>
            <pc:sldMk cId="2109881577" sldId="382"/>
            <ac:spMk id="5" creationId="{4963470C-1E6D-F0E8-FCDA-ABF87D2BA10E}"/>
          </ac:spMkLst>
        </pc:spChg>
        <pc:spChg chg="add mod">
          <ac:chgData name="Diego Pino" userId="2411969f-b94f-4ae9-9ee7-1ef045ed344e" providerId="ADAL" clId="{700ADAFE-408D-4C4C-B03E-2E0C7EE4EC20}" dt="2025-01-21T00:25:03.841" v="834" actId="1076"/>
          <ac:spMkLst>
            <pc:docMk/>
            <pc:sldMk cId="2109881577" sldId="382"/>
            <ac:spMk id="6" creationId="{DBCA14A5-59CF-A246-5E0C-0939BFE9FE55}"/>
          </ac:spMkLst>
        </pc:spChg>
      </pc:sldChg>
      <pc:sldChg chg="modSp add mod">
        <pc:chgData name="Diego Pino" userId="2411969f-b94f-4ae9-9ee7-1ef045ed344e" providerId="ADAL" clId="{700ADAFE-408D-4C4C-B03E-2E0C7EE4EC20}" dt="2025-01-21T00:29:26.941" v="892" actId="20577"/>
        <pc:sldMkLst>
          <pc:docMk/>
          <pc:sldMk cId="314389084" sldId="383"/>
        </pc:sldMkLst>
        <pc:spChg chg="mod">
          <ac:chgData name="Diego Pino" userId="2411969f-b94f-4ae9-9ee7-1ef045ed344e" providerId="ADAL" clId="{700ADAFE-408D-4C4C-B03E-2E0C7EE4EC20}" dt="2025-01-21T00:29:26.941" v="892" actId="20577"/>
          <ac:spMkLst>
            <pc:docMk/>
            <pc:sldMk cId="314389084" sldId="383"/>
            <ac:spMk id="6" creationId="{ABC21F6B-640F-D6C7-C3F9-75719B9ECE85}"/>
          </ac:spMkLst>
        </pc:spChg>
      </pc:sldChg>
      <pc:sldChg chg="addSp delSp modSp add mod">
        <pc:chgData name="Diego Pino" userId="2411969f-b94f-4ae9-9ee7-1ef045ed344e" providerId="ADAL" clId="{700ADAFE-408D-4C4C-B03E-2E0C7EE4EC20}" dt="2025-01-21T00:56:50.475" v="1953"/>
        <pc:sldMkLst>
          <pc:docMk/>
          <pc:sldMk cId="2959470848" sldId="384"/>
        </pc:sldMkLst>
        <pc:grpChg chg="add del mod">
          <ac:chgData name="Diego Pino" userId="2411969f-b94f-4ae9-9ee7-1ef045ed344e" providerId="ADAL" clId="{700ADAFE-408D-4C4C-B03E-2E0C7EE4EC20}" dt="2025-01-21T00:33:33.881" v="957"/>
          <ac:grpSpMkLst>
            <pc:docMk/>
            <pc:sldMk cId="2959470848" sldId="384"/>
            <ac:grpSpMk id="17" creationId="{00D2C535-3DF3-DC75-5E14-03E477472D1C}"/>
          </ac:grpSpMkLst>
        </pc:grpChg>
        <pc:grpChg chg="mod">
          <ac:chgData name="Diego Pino" userId="2411969f-b94f-4ae9-9ee7-1ef045ed344e" providerId="ADAL" clId="{700ADAFE-408D-4C4C-B03E-2E0C7EE4EC20}" dt="2025-01-21T00:33:33.130" v="955"/>
          <ac:grpSpMkLst>
            <pc:docMk/>
            <pc:sldMk cId="2959470848" sldId="384"/>
            <ac:grpSpMk id="23" creationId="{BB28152E-1878-0B8F-50BA-8B97D5653134}"/>
          </ac:grpSpMkLst>
        </pc:grpChg>
        <pc:picChg chg="del">
          <ac:chgData name="Diego Pino" userId="2411969f-b94f-4ae9-9ee7-1ef045ed344e" providerId="ADAL" clId="{700ADAFE-408D-4C4C-B03E-2E0C7EE4EC20}" dt="2025-01-21T00:33:23.173" v="944" actId="478"/>
          <ac:picMkLst>
            <pc:docMk/>
            <pc:sldMk cId="2959470848" sldId="384"/>
            <ac:picMk id="3" creationId="{EFEB03D7-B7AB-CBB4-DD62-7F3927B78669}"/>
          </ac:picMkLst>
        </pc:picChg>
        <pc:picChg chg="add mod">
          <ac:chgData name="Diego Pino" userId="2411969f-b94f-4ae9-9ee7-1ef045ed344e" providerId="ADAL" clId="{700ADAFE-408D-4C4C-B03E-2E0C7EE4EC20}" dt="2025-01-21T00:34:34.393" v="970" actId="14100"/>
          <ac:picMkLst>
            <pc:docMk/>
            <pc:sldMk cId="2959470848" sldId="384"/>
            <ac:picMk id="24" creationId="{4995A8E8-A73E-4964-EB8A-17E91AAECA81}"/>
          </ac:picMkLst>
        </pc:picChg>
        <pc:inkChg chg="add">
          <ac:chgData name="Diego Pino" userId="2411969f-b94f-4ae9-9ee7-1ef045ed344e" providerId="ADAL" clId="{700ADAFE-408D-4C4C-B03E-2E0C7EE4EC20}" dt="2025-01-21T00:33:20.369" v="943" actId="9405"/>
          <ac:inkMkLst>
            <pc:docMk/>
            <pc:sldMk cId="2959470848" sldId="384"/>
            <ac:inkMk id="5" creationId="{5F170C70-8334-B416-6FC0-993F06454D21}"/>
          </ac:inkMkLst>
        </pc:inkChg>
        <pc:inkChg chg="add mod">
          <ac:chgData name="Diego Pino" userId="2411969f-b94f-4ae9-9ee7-1ef045ed344e" providerId="ADAL" clId="{700ADAFE-408D-4C4C-B03E-2E0C7EE4EC20}" dt="2025-01-21T00:33:33.130" v="955"/>
          <ac:inkMkLst>
            <pc:docMk/>
            <pc:sldMk cId="2959470848" sldId="384"/>
            <ac:inkMk id="6" creationId="{2929D94C-A3C9-22CA-8807-C38B20F2A308}"/>
          </ac:inkMkLst>
        </pc:inkChg>
        <pc:inkChg chg="add mod">
          <ac:chgData name="Diego Pino" userId="2411969f-b94f-4ae9-9ee7-1ef045ed344e" providerId="ADAL" clId="{700ADAFE-408D-4C4C-B03E-2E0C7EE4EC20}" dt="2025-01-21T00:33:33.130" v="955"/>
          <ac:inkMkLst>
            <pc:docMk/>
            <pc:sldMk cId="2959470848" sldId="384"/>
            <ac:inkMk id="7" creationId="{EE50055A-B739-A578-CCDB-4582BE442098}"/>
          </ac:inkMkLst>
        </pc:inkChg>
        <pc:inkChg chg="add mod">
          <ac:chgData name="Diego Pino" userId="2411969f-b94f-4ae9-9ee7-1ef045ed344e" providerId="ADAL" clId="{700ADAFE-408D-4C4C-B03E-2E0C7EE4EC20}" dt="2025-01-21T00:33:33.130" v="955"/>
          <ac:inkMkLst>
            <pc:docMk/>
            <pc:sldMk cId="2959470848" sldId="384"/>
            <ac:inkMk id="8" creationId="{C7F1381F-C35C-99B5-3219-0A912DA7F7FE}"/>
          </ac:inkMkLst>
        </pc:inkChg>
        <pc:inkChg chg="del">
          <ac:chgData name="Diego Pino" userId="2411969f-b94f-4ae9-9ee7-1ef045ed344e" providerId="ADAL" clId="{700ADAFE-408D-4C4C-B03E-2E0C7EE4EC20}" dt="2025-01-21T00:33:46.536" v="961" actId="478"/>
          <ac:inkMkLst>
            <pc:docMk/>
            <pc:sldMk cId="2959470848" sldId="384"/>
            <ac:inkMk id="9" creationId="{45D1F4D1-35C9-EE4A-625F-6A99F3C0A633}"/>
          </ac:inkMkLst>
        </pc:inkChg>
        <pc:inkChg chg="add mod">
          <ac:chgData name="Diego Pino" userId="2411969f-b94f-4ae9-9ee7-1ef045ed344e" providerId="ADAL" clId="{700ADAFE-408D-4C4C-B03E-2E0C7EE4EC20}" dt="2025-01-21T00:33:33.130" v="955"/>
          <ac:inkMkLst>
            <pc:docMk/>
            <pc:sldMk cId="2959470848" sldId="384"/>
            <ac:inkMk id="10" creationId="{2A9A330B-0C0A-4009-F7F2-4D7D43084056}"/>
          </ac:inkMkLst>
        </pc:inkChg>
        <pc:inkChg chg="del">
          <ac:chgData name="Diego Pino" userId="2411969f-b94f-4ae9-9ee7-1ef045ed344e" providerId="ADAL" clId="{700ADAFE-408D-4C4C-B03E-2E0C7EE4EC20}" dt="2025-01-21T00:33:44.890" v="960" actId="478"/>
          <ac:inkMkLst>
            <pc:docMk/>
            <pc:sldMk cId="2959470848" sldId="384"/>
            <ac:inkMk id="11" creationId="{F2E4D76B-AAE6-E9E7-9CF6-C7397C8546D8}"/>
          </ac:inkMkLst>
        </pc:inkChg>
        <pc:inkChg chg="add mod">
          <ac:chgData name="Diego Pino" userId="2411969f-b94f-4ae9-9ee7-1ef045ed344e" providerId="ADAL" clId="{700ADAFE-408D-4C4C-B03E-2E0C7EE4EC20}" dt="2025-01-21T00:33:33.881" v="957"/>
          <ac:inkMkLst>
            <pc:docMk/>
            <pc:sldMk cId="2959470848" sldId="384"/>
            <ac:inkMk id="12" creationId="{E6F68E57-A46F-B146-C97C-A4D559DEAFFE}"/>
          </ac:inkMkLst>
        </pc:inkChg>
        <pc:inkChg chg="del">
          <ac:chgData name="Diego Pino" userId="2411969f-b94f-4ae9-9ee7-1ef045ed344e" providerId="ADAL" clId="{700ADAFE-408D-4C4C-B03E-2E0C7EE4EC20}" dt="2025-01-21T00:33:42.987" v="959" actId="478"/>
          <ac:inkMkLst>
            <pc:docMk/>
            <pc:sldMk cId="2959470848" sldId="384"/>
            <ac:inkMk id="13" creationId="{1E17D6F1-55C6-416E-94DE-EEB49BD5E76B}"/>
          </ac:inkMkLst>
        </pc:inkChg>
        <pc:inkChg chg="add del mod">
          <ac:chgData name="Diego Pino" userId="2411969f-b94f-4ae9-9ee7-1ef045ed344e" providerId="ADAL" clId="{700ADAFE-408D-4C4C-B03E-2E0C7EE4EC20}" dt="2025-01-21T00:33:33.881" v="957"/>
          <ac:inkMkLst>
            <pc:docMk/>
            <pc:sldMk cId="2959470848" sldId="384"/>
            <ac:inkMk id="14" creationId="{101A8F51-08C4-7EB2-4588-AAA929F09BE5}"/>
          </ac:inkMkLst>
        </pc:inkChg>
        <pc:inkChg chg="del">
          <ac:chgData name="Diego Pino" userId="2411969f-b94f-4ae9-9ee7-1ef045ed344e" providerId="ADAL" clId="{700ADAFE-408D-4C4C-B03E-2E0C7EE4EC20}" dt="2025-01-21T00:33:40.343" v="958" actId="478"/>
          <ac:inkMkLst>
            <pc:docMk/>
            <pc:sldMk cId="2959470848" sldId="384"/>
            <ac:inkMk id="15" creationId="{B4617222-5877-27FB-A992-2EBBA6D7A068}"/>
          </ac:inkMkLst>
        </pc:inkChg>
        <pc:inkChg chg="del">
          <ac:chgData name="Diego Pino" userId="2411969f-b94f-4ae9-9ee7-1ef045ed344e" providerId="ADAL" clId="{700ADAFE-408D-4C4C-B03E-2E0C7EE4EC20}" dt="2025-01-21T00:33:52.683" v="962" actId="478"/>
          <ac:inkMkLst>
            <pc:docMk/>
            <pc:sldMk cId="2959470848" sldId="384"/>
            <ac:inkMk id="18" creationId="{C78F484E-7540-78CD-90D3-56C932B99CE2}"/>
          </ac:inkMkLst>
        </pc:inkChg>
        <pc:inkChg chg="del">
          <ac:chgData name="Diego Pino" userId="2411969f-b94f-4ae9-9ee7-1ef045ed344e" providerId="ADAL" clId="{700ADAFE-408D-4C4C-B03E-2E0C7EE4EC20}" dt="2025-01-21T00:33:57.194" v="964" actId="478"/>
          <ac:inkMkLst>
            <pc:docMk/>
            <pc:sldMk cId="2959470848" sldId="384"/>
            <ac:inkMk id="20" creationId="{DA80C129-CEEB-5966-D848-B7F7D106C9F3}"/>
          </ac:inkMkLst>
        </pc:inkChg>
        <pc:inkChg chg="add del mod">
          <ac:chgData name="Diego Pino" userId="2411969f-b94f-4ae9-9ee7-1ef045ed344e" providerId="ADAL" clId="{700ADAFE-408D-4C4C-B03E-2E0C7EE4EC20}" dt="2025-01-21T00:33:33.130" v="955"/>
          <ac:inkMkLst>
            <pc:docMk/>
            <pc:sldMk cId="2959470848" sldId="384"/>
            <ac:inkMk id="21" creationId="{E0B6A02F-F861-3E56-5CAF-5AC6676FED80}"/>
          </ac:inkMkLst>
        </pc:inkChg>
        <pc:inkChg chg="del">
          <ac:chgData name="Diego Pino" userId="2411969f-b94f-4ae9-9ee7-1ef045ed344e" providerId="ADAL" clId="{700ADAFE-408D-4C4C-B03E-2E0C7EE4EC20}" dt="2025-01-21T00:33:54.981" v="963" actId="478"/>
          <ac:inkMkLst>
            <pc:docMk/>
            <pc:sldMk cId="2959470848" sldId="384"/>
            <ac:inkMk id="22" creationId="{63A83820-8498-49FF-E024-05B7AEFD4DB3}"/>
          </ac:inkMkLst>
        </pc:inkChg>
        <pc:inkChg chg="add del">
          <ac:chgData name="Diego Pino" userId="2411969f-b94f-4ae9-9ee7-1ef045ed344e" providerId="ADAL" clId="{700ADAFE-408D-4C4C-B03E-2E0C7EE4EC20}" dt="2025-01-21T00:34:56.373" v="972"/>
          <ac:inkMkLst>
            <pc:docMk/>
            <pc:sldMk cId="2959470848" sldId="384"/>
            <ac:inkMk id="26" creationId="{7084609E-3579-F487-115C-8819E22E08BA}"/>
          </ac:inkMkLst>
        </pc:inkChg>
        <pc:inkChg chg="add">
          <ac:chgData name="Diego Pino" userId="2411969f-b94f-4ae9-9ee7-1ef045ed344e" providerId="ADAL" clId="{700ADAFE-408D-4C4C-B03E-2E0C7EE4EC20}" dt="2025-01-21T00:34:56.373" v="972"/>
          <ac:inkMkLst>
            <pc:docMk/>
            <pc:sldMk cId="2959470848" sldId="384"/>
            <ac:inkMk id="27" creationId="{2514CE82-A84D-8050-D876-5BFAEFD7C7FF}"/>
          </ac:inkMkLst>
        </pc:inkChg>
        <pc:inkChg chg="add del">
          <ac:chgData name="Diego Pino" userId="2411969f-b94f-4ae9-9ee7-1ef045ed344e" providerId="ADAL" clId="{700ADAFE-408D-4C4C-B03E-2E0C7EE4EC20}" dt="2025-01-21T00:35:00.938" v="974"/>
          <ac:inkMkLst>
            <pc:docMk/>
            <pc:sldMk cId="2959470848" sldId="384"/>
            <ac:inkMk id="28" creationId="{56474D6D-ECDA-8D7A-3C63-F5162B88BCD6}"/>
          </ac:inkMkLst>
        </pc:inkChg>
        <pc:inkChg chg="add">
          <ac:chgData name="Diego Pino" userId="2411969f-b94f-4ae9-9ee7-1ef045ed344e" providerId="ADAL" clId="{700ADAFE-408D-4C4C-B03E-2E0C7EE4EC20}" dt="2025-01-21T00:35:00.938" v="974"/>
          <ac:inkMkLst>
            <pc:docMk/>
            <pc:sldMk cId="2959470848" sldId="384"/>
            <ac:inkMk id="29" creationId="{A77243D0-9F8E-3C5D-8B34-124B014BC15D}"/>
          </ac:inkMkLst>
        </pc:inkChg>
        <pc:inkChg chg="add del">
          <ac:chgData name="Diego Pino" userId="2411969f-b94f-4ae9-9ee7-1ef045ed344e" providerId="ADAL" clId="{700ADAFE-408D-4C4C-B03E-2E0C7EE4EC20}" dt="2025-01-21T00:35:39.256" v="976"/>
          <ac:inkMkLst>
            <pc:docMk/>
            <pc:sldMk cId="2959470848" sldId="384"/>
            <ac:inkMk id="30" creationId="{9554A97E-7167-BCE6-3595-B3EAA97215D3}"/>
          </ac:inkMkLst>
        </pc:inkChg>
        <pc:inkChg chg="add">
          <ac:chgData name="Diego Pino" userId="2411969f-b94f-4ae9-9ee7-1ef045ed344e" providerId="ADAL" clId="{700ADAFE-408D-4C4C-B03E-2E0C7EE4EC20}" dt="2025-01-21T00:35:39.256" v="976"/>
          <ac:inkMkLst>
            <pc:docMk/>
            <pc:sldMk cId="2959470848" sldId="384"/>
            <ac:inkMk id="31" creationId="{0697C890-2A0D-5AD3-4BB7-59CACF70AFB7}"/>
          </ac:inkMkLst>
        </pc:inkChg>
        <pc:inkChg chg="add del">
          <ac:chgData name="Diego Pino" userId="2411969f-b94f-4ae9-9ee7-1ef045ed344e" providerId="ADAL" clId="{700ADAFE-408D-4C4C-B03E-2E0C7EE4EC20}" dt="2025-01-21T00:35:41.945" v="978"/>
          <ac:inkMkLst>
            <pc:docMk/>
            <pc:sldMk cId="2959470848" sldId="384"/>
            <ac:inkMk id="32" creationId="{BB208150-0017-51B7-FFB5-B8D042896980}"/>
          </ac:inkMkLst>
        </pc:inkChg>
        <pc:inkChg chg="add mod">
          <ac:chgData name="Diego Pino" userId="2411969f-b94f-4ae9-9ee7-1ef045ed344e" providerId="ADAL" clId="{700ADAFE-408D-4C4C-B03E-2E0C7EE4EC20}" dt="2025-01-21T00:35:43.612" v="979"/>
          <ac:inkMkLst>
            <pc:docMk/>
            <pc:sldMk cId="2959470848" sldId="384"/>
            <ac:inkMk id="33" creationId="{3A16CC87-2A6D-2D47-F4B2-67C622FAA18D}"/>
          </ac:inkMkLst>
        </pc:inkChg>
        <pc:inkChg chg="add del">
          <ac:chgData name="Diego Pino" userId="2411969f-b94f-4ae9-9ee7-1ef045ed344e" providerId="ADAL" clId="{700ADAFE-408D-4C4C-B03E-2E0C7EE4EC20}" dt="2025-01-21T00:36:21.591" v="981"/>
          <ac:inkMkLst>
            <pc:docMk/>
            <pc:sldMk cId="2959470848" sldId="384"/>
            <ac:inkMk id="34" creationId="{0576BF17-E337-DF03-5580-E164E5501567}"/>
          </ac:inkMkLst>
        </pc:inkChg>
        <pc:inkChg chg="add">
          <ac:chgData name="Diego Pino" userId="2411969f-b94f-4ae9-9ee7-1ef045ed344e" providerId="ADAL" clId="{700ADAFE-408D-4C4C-B03E-2E0C7EE4EC20}" dt="2025-01-21T00:36:21.591" v="981"/>
          <ac:inkMkLst>
            <pc:docMk/>
            <pc:sldMk cId="2959470848" sldId="384"/>
            <ac:inkMk id="35" creationId="{07E83857-1432-55B1-7F89-27538358374F}"/>
          </ac:inkMkLst>
        </pc:inkChg>
        <pc:inkChg chg="add">
          <ac:chgData name="Diego Pino" userId="2411969f-b94f-4ae9-9ee7-1ef045ed344e" providerId="ADAL" clId="{700ADAFE-408D-4C4C-B03E-2E0C7EE4EC20}" dt="2025-01-21T00:36:24.582" v="982" actId="9405"/>
          <ac:inkMkLst>
            <pc:docMk/>
            <pc:sldMk cId="2959470848" sldId="384"/>
            <ac:inkMk id="36" creationId="{34A6BCD3-46C6-A80E-D18B-6DEABAA28EFC}"/>
          </ac:inkMkLst>
        </pc:inkChg>
        <pc:inkChg chg="add del">
          <ac:chgData name="Diego Pino" userId="2411969f-b94f-4ae9-9ee7-1ef045ed344e" providerId="ADAL" clId="{700ADAFE-408D-4C4C-B03E-2E0C7EE4EC20}" dt="2025-01-21T00:36:28.177" v="984"/>
          <ac:inkMkLst>
            <pc:docMk/>
            <pc:sldMk cId="2959470848" sldId="384"/>
            <ac:inkMk id="37" creationId="{B6CF5421-2961-1114-97E3-0451B7210754}"/>
          </ac:inkMkLst>
        </pc:inkChg>
        <pc:inkChg chg="add">
          <ac:chgData name="Diego Pino" userId="2411969f-b94f-4ae9-9ee7-1ef045ed344e" providerId="ADAL" clId="{700ADAFE-408D-4C4C-B03E-2E0C7EE4EC20}" dt="2025-01-21T00:36:28.177" v="984"/>
          <ac:inkMkLst>
            <pc:docMk/>
            <pc:sldMk cId="2959470848" sldId="384"/>
            <ac:inkMk id="41" creationId="{3543647E-18ED-D67D-B049-F3EBFB375D1C}"/>
          </ac:inkMkLst>
        </pc:inkChg>
        <pc:inkChg chg="add del">
          <ac:chgData name="Diego Pino" userId="2411969f-b94f-4ae9-9ee7-1ef045ed344e" providerId="ADAL" clId="{700ADAFE-408D-4C4C-B03E-2E0C7EE4EC20}" dt="2025-01-21T00:36:31.099" v="986"/>
          <ac:inkMkLst>
            <pc:docMk/>
            <pc:sldMk cId="2959470848" sldId="384"/>
            <ac:inkMk id="42" creationId="{D7D1F1A8-0430-7543-855F-92E3571F9FA6}"/>
          </ac:inkMkLst>
        </pc:inkChg>
        <pc:inkChg chg="add">
          <ac:chgData name="Diego Pino" userId="2411969f-b94f-4ae9-9ee7-1ef045ed344e" providerId="ADAL" clId="{700ADAFE-408D-4C4C-B03E-2E0C7EE4EC20}" dt="2025-01-21T00:36:31.099" v="986"/>
          <ac:inkMkLst>
            <pc:docMk/>
            <pc:sldMk cId="2959470848" sldId="384"/>
            <ac:inkMk id="43" creationId="{86457595-5B22-EA3D-5552-9B410F82B759}"/>
          </ac:inkMkLst>
        </pc:inkChg>
        <pc:inkChg chg="add">
          <ac:chgData name="Diego Pino" userId="2411969f-b94f-4ae9-9ee7-1ef045ed344e" providerId="ADAL" clId="{700ADAFE-408D-4C4C-B03E-2E0C7EE4EC20}" dt="2025-01-21T00:56:07.198" v="1938" actId="9405"/>
          <ac:inkMkLst>
            <pc:docMk/>
            <pc:sldMk cId="2959470848" sldId="384"/>
            <ac:inkMk id="44" creationId="{E3E76117-3FB2-8544-8F86-080AFDFAD627}"/>
          </ac:inkMkLst>
        </pc:inkChg>
        <pc:inkChg chg="add">
          <ac:chgData name="Diego Pino" userId="2411969f-b94f-4ae9-9ee7-1ef045ed344e" providerId="ADAL" clId="{700ADAFE-408D-4C4C-B03E-2E0C7EE4EC20}" dt="2025-01-21T00:56:09.461" v="1939" actId="9405"/>
          <ac:inkMkLst>
            <pc:docMk/>
            <pc:sldMk cId="2959470848" sldId="384"/>
            <ac:inkMk id="45" creationId="{07A3B224-11EB-8656-3272-33DF1D81A7DA}"/>
          </ac:inkMkLst>
        </pc:inkChg>
        <pc:inkChg chg="add">
          <ac:chgData name="Diego Pino" userId="2411969f-b94f-4ae9-9ee7-1ef045ed344e" providerId="ADAL" clId="{700ADAFE-408D-4C4C-B03E-2E0C7EE4EC20}" dt="2025-01-21T00:56:15.092" v="1940" actId="9405"/>
          <ac:inkMkLst>
            <pc:docMk/>
            <pc:sldMk cId="2959470848" sldId="384"/>
            <ac:inkMk id="46" creationId="{5BAD0A0E-505C-1CBC-F190-55B6304062BF}"/>
          </ac:inkMkLst>
        </pc:inkChg>
        <pc:inkChg chg="add del">
          <ac:chgData name="Diego Pino" userId="2411969f-b94f-4ae9-9ee7-1ef045ed344e" providerId="ADAL" clId="{700ADAFE-408D-4C4C-B03E-2E0C7EE4EC20}" dt="2025-01-21T00:56:17.224" v="1942"/>
          <ac:inkMkLst>
            <pc:docMk/>
            <pc:sldMk cId="2959470848" sldId="384"/>
            <ac:inkMk id="47" creationId="{8D2E5FD1-DFC7-9341-032A-AB6BD02B0C9C}"/>
          </ac:inkMkLst>
        </pc:inkChg>
        <pc:inkChg chg="add">
          <ac:chgData name="Diego Pino" userId="2411969f-b94f-4ae9-9ee7-1ef045ed344e" providerId="ADAL" clId="{700ADAFE-408D-4C4C-B03E-2E0C7EE4EC20}" dt="2025-01-21T00:56:17.224" v="1942"/>
          <ac:inkMkLst>
            <pc:docMk/>
            <pc:sldMk cId="2959470848" sldId="384"/>
            <ac:inkMk id="48" creationId="{1F3903E7-6DEE-8B81-00C8-8464B63149DF}"/>
          </ac:inkMkLst>
        </pc:inkChg>
        <pc:inkChg chg="add">
          <ac:chgData name="Diego Pino" userId="2411969f-b94f-4ae9-9ee7-1ef045ed344e" providerId="ADAL" clId="{700ADAFE-408D-4C4C-B03E-2E0C7EE4EC20}" dt="2025-01-21T00:56:22.165" v="1943" actId="9405"/>
          <ac:inkMkLst>
            <pc:docMk/>
            <pc:sldMk cId="2959470848" sldId="384"/>
            <ac:inkMk id="49" creationId="{CCF5BF8D-96ED-F0AA-553F-8FBDA7A632B1}"/>
          </ac:inkMkLst>
        </pc:inkChg>
        <pc:inkChg chg="add del">
          <ac:chgData name="Diego Pino" userId="2411969f-b94f-4ae9-9ee7-1ef045ed344e" providerId="ADAL" clId="{700ADAFE-408D-4C4C-B03E-2E0C7EE4EC20}" dt="2025-01-21T00:56:24.341" v="1945"/>
          <ac:inkMkLst>
            <pc:docMk/>
            <pc:sldMk cId="2959470848" sldId="384"/>
            <ac:inkMk id="50" creationId="{D6D31D42-7E60-1937-ADD7-198D9CD84DCF}"/>
          </ac:inkMkLst>
        </pc:inkChg>
        <pc:inkChg chg="add">
          <ac:chgData name="Diego Pino" userId="2411969f-b94f-4ae9-9ee7-1ef045ed344e" providerId="ADAL" clId="{700ADAFE-408D-4C4C-B03E-2E0C7EE4EC20}" dt="2025-01-21T00:56:24.341" v="1945"/>
          <ac:inkMkLst>
            <pc:docMk/>
            <pc:sldMk cId="2959470848" sldId="384"/>
            <ac:inkMk id="51" creationId="{C770B318-C931-A3F1-5D8A-09870C3191B8}"/>
          </ac:inkMkLst>
        </pc:inkChg>
        <pc:inkChg chg="add">
          <ac:chgData name="Diego Pino" userId="2411969f-b94f-4ae9-9ee7-1ef045ed344e" providerId="ADAL" clId="{700ADAFE-408D-4C4C-B03E-2E0C7EE4EC20}" dt="2025-01-21T00:56:36.266" v="1946" actId="9405"/>
          <ac:inkMkLst>
            <pc:docMk/>
            <pc:sldMk cId="2959470848" sldId="384"/>
            <ac:inkMk id="52" creationId="{1E37BE5E-A7FB-3321-7ACA-7FF2BF51BB80}"/>
          </ac:inkMkLst>
        </pc:inkChg>
        <pc:inkChg chg="add">
          <ac:chgData name="Diego Pino" userId="2411969f-b94f-4ae9-9ee7-1ef045ed344e" providerId="ADAL" clId="{700ADAFE-408D-4C4C-B03E-2E0C7EE4EC20}" dt="2025-01-21T00:56:38.261" v="1947" actId="9405"/>
          <ac:inkMkLst>
            <pc:docMk/>
            <pc:sldMk cId="2959470848" sldId="384"/>
            <ac:inkMk id="53" creationId="{41CA51CA-2CEA-C6D9-9765-D1A79200A556}"/>
          </ac:inkMkLst>
        </pc:inkChg>
        <pc:inkChg chg="add">
          <ac:chgData name="Diego Pino" userId="2411969f-b94f-4ae9-9ee7-1ef045ed344e" providerId="ADAL" clId="{700ADAFE-408D-4C4C-B03E-2E0C7EE4EC20}" dt="2025-01-21T00:56:42.848" v="1948" actId="9405"/>
          <ac:inkMkLst>
            <pc:docMk/>
            <pc:sldMk cId="2959470848" sldId="384"/>
            <ac:inkMk id="54" creationId="{6AD4FD60-DD08-4BC6-ED13-52530D42707B}"/>
          </ac:inkMkLst>
        </pc:inkChg>
        <pc:inkChg chg="add del">
          <ac:chgData name="Diego Pino" userId="2411969f-b94f-4ae9-9ee7-1ef045ed344e" providerId="ADAL" clId="{700ADAFE-408D-4C4C-B03E-2E0C7EE4EC20}" dt="2025-01-21T00:56:46.193" v="1950" actId="9405"/>
          <ac:inkMkLst>
            <pc:docMk/>
            <pc:sldMk cId="2959470848" sldId="384"/>
            <ac:inkMk id="55" creationId="{5F4A8846-C799-CF1A-F474-1D9F72193B15}"/>
          </ac:inkMkLst>
        </pc:inkChg>
        <pc:inkChg chg="add del">
          <ac:chgData name="Diego Pino" userId="2411969f-b94f-4ae9-9ee7-1ef045ed344e" providerId="ADAL" clId="{700ADAFE-408D-4C4C-B03E-2E0C7EE4EC20}" dt="2025-01-21T00:56:49.981" v="1952"/>
          <ac:inkMkLst>
            <pc:docMk/>
            <pc:sldMk cId="2959470848" sldId="384"/>
            <ac:inkMk id="56" creationId="{DFA5C5A9-179D-4193-0672-EC023BA9AB8A}"/>
          </ac:inkMkLst>
        </pc:inkChg>
        <pc:inkChg chg="add mod">
          <ac:chgData name="Diego Pino" userId="2411969f-b94f-4ae9-9ee7-1ef045ed344e" providerId="ADAL" clId="{700ADAFE-408D-4C4C-B03E-2E0C7EE4EC20}" dt="2025-01-21T00:56:50.475" v="1953"/>
          <ac:inkMkLst>
            <pc:docMk/>
            <pc:sldMk cId="2959470848" sldId="384"/>
            <ac:inkMk id="57" creationId="{A33C9392-32EA-8D85-B2A1-56AD21198670}"/>
          </ac:inkMkLst>
        </pc:inkChg>
      </pc:sldChg>
      <pc:sldChg chg="addSp delSp modSp add mod">
        <pc:chgData name="Diego Pino" userId="2411969f-b94f-4ae9-9ee7-1ef045ed344e" providerId="ADAL" clId="{700ADAFE-408D-4C4C-B03E-2E0C7EE4EC20}" dt="2025-01-21T00:55:14.098" v="1925" actId="1076"/>
        <pc:sldMkLst>
          <pc:docMk/>
          <pc:sldMk cId="2941878744" sldId="385"/>
        </pc:sldMkLst>
        <pc:spChg chg="add mod">
          <ac:chgData name="Diego Pino" userId="2411969f-b94f-4ae9-9ee7-1ef045ed344e" providerId="ADAL" clId="{700ADAFE-408D-4C4C-B03E-2E0C7EE4EC20}" dt="2025-01-21T00:55:14.098" v="1925" actId="1076"/>
          <ac:spMkLst>
            <pc:docMk/>
            <pc:sldMk cId="2941878744" sldId="385"/>
            <ac:spMk id="13" creationId="{F60B7B33-301E-A35C-A362-9E7454B0A1D6}"/>
          </ac:spMkLst>
        </pc:spChg>
        <pc:spChg chg="del">
          <ac:chgData name="Diego Pino" userId="2411969f-b94f-4ae9-9ee7-1ef045ed344e" providerId="ADAL" clId="{700ADAFE-408D-4C4C-B03E-2E0C7EE4EC20}" dt="2025-01-21T00:37:30.686" v="1000" actId="478"/>
          <ac:spMkLst>
            <pc:docMk/>
            <pc:sldMk cId="2941878744" sldId="385"/>
            <ac:spMk id="16" creationId="{66341488-E78A-14D6-5F92-957A6F97FE71}"/>
          </ac:spMkLst>
        </pc:spChg>
        <pc:picChg chg="del">
          <ac:chgData name="Diego Pino" userId="2411969f-b94f-4ae9-9ee7-1ef045ed344e" providerId="ADAL" clId="{700ADAFE-408D-4C4C-B03E-2E0C7EE4EC20}" dt="2025-01-21T00:37:04.353" v="991" actId="478"/>
          <ac:picMkLst>
            <pc:docMk/>
            <pc:sldMk cId="2941878744" sldId="385"/>
            <ac:picMk id="24" creationId="{FB05A779-AEB7-941D-F5D4-DB2D6243640B}"/>
          </ac:picMkLst>
        </pc:picChg>
        <pc:inkChg chg="add">
          <ac:chgData name="Diego Pino" userId="2411969f-b94f-4ae9-9ee7-1ef045ed344e" providerId="ADAL" clId="{700ADAFE-408D-4C4C-B03E-2E0C7EE4EC20}" dt="2025-01-21T00:36:59.343" v="988" actId="9405"/>
          <ac:inkMkLst>
            <pc:docMk/>
            <pc:sldMk cId="2941878744" sldId="385"/>
            <ac:inkMk id="3" creationId="{7650D02A-8456-E7A1-8603-7CC6C49FEE45}"/>
          </ac:inkMkLst>
        </pc:inkChg>
        <pc:inkChg chg="add">
          <ac:chgData name="Diego Pino" userId="2411969f-b94f-4ae9-9ee7-1ef045ed344e" providerId="ADAL" clId="{700ADAFE-408D-4C4C-B03E-2E0C7EE4EC20}" dt="2025-01-21T00:37:00.393" v="989" actId="9405"/>
          <ac:inkMkLst>
            <pc:docMk/>
            <pc:sldMk cId="2941878744" sldId="385"/>
            <ac:inkMk id="9" creationId="{5DCBB2B8-ACE3-3AF1-6B28-A944ACECF7EC}"/>
          </ac:inkMkLst>
        </pc:inkChg>
        <pc:inkChg chg="add">
          <ac:chgData name="Diego Pino" userId="2411969f-b94f-4ae9-9ee7-1ef045ed344e" providerId="ADAL" clId="{700ADAFE-408D-4C4C-B03E-2E0C7EE4EC20}" dt="2025-01-21T00:37:01.275" v="990" actId="9405"/>
          <ac:inkMkLst>
            <pc:docMk/>
            <pc:sldMk cId="2941878744" sldId="385"/>
            <ac:inkMk id="11" creationId="{E7321332-2D21-F95D-FB28-1683B476A851}"/>
          </ac:inkMkLst>
        </pc:inkChg>
        <pc:inkChg chg="del">
          <ac:chgData name="Diego Pino" userId="2411969f-b94f-4ae9-9ee7-1ef045ed344e" providerId="ADAL" clId="{700ADAFE-408D-4C4C-B03E-2E0C7EE4EC20}" dt="2025-01-21T00:37:07.962" v="993" actId="478"/>
          <ac:inkMkLst>
            <pc:docMk/>
            <pc:sldMk cId="2941878744" sldId="385"/>
            <ac:inkMk id="27" creationId="{7FA58FB1-3478-6000-BEEC-5E90BF7F58CD}"/>
          </ac:inkMkLst>
        </pc:inkChg>
        <pc:inkChg chg="del">
          <ac:chgData name="Diego Pino" userId="2411969f-b94f-4ae9-9ee7-1ef045ed344e" providerId="ADAL" clId="{700ADAFE-408D-4C4C-B03E-2E0C7EE4EC20}" dt="2025-01-21T00:37:06.702" v="992" actId="478"/>
          <ac:inkMkLst>
            <pc:docMk/>
            <pc:sldMk cId="2941878744" sldId="385"/>
            <ac:inkMk id="29" creationId="{3CDA819C-20FB-4925-8E22-F19F0756ED81}"/>
          </ac:inkMkLst>
        </pc:inkChg>
        <pc:inkChg chg="del">
          <ac:chgData name="Diego Pino" userId="2411969f-b94f-4ae9-9ee7-1ef045ed344e" providerId="ADAL" clId="{700ADAFE-408D-4C4C-B03E-2E0C7EE4EC20}" dt="2025-01-21T00:37:22.846" v="998" actId="478"/>
          <ac:inkMkLst>
            <pc:docMk/>
            <pc:sldMk cId="2941878744" sldId="385"/>
            <ac:inkMk id="31" creationId="{86E450BC-51D0-A042-5834-40DC761D6766}"/>
          </ac:inkMkLst>
        </pc:inkChg>
        <pc:inkChg chg="del">
          <ac:chgData name="Diego Pino" userId="2411969f-b94f-4ae9-9ee7-1ef045ed344e" providerId="ADAL" clId="{700ADAFE-408D-4C4C-B03E-2E0C7EE4EC20}" dt="2025-01-21T00:37:26.935" v="999" actId="478"/>
          <ac:inkMkLst>
            <pc:docMk/>
            <pc:sldMk cId="2941878744" sldId="385"/>
            <ac:inkMk id="33" creationId="{15B92F5F-F64C-3B63-A53C-6D2CA3EF4683}"/>
          </ac:inkMkLst>
        </pc:inkChg>
        <pc:inkChg chg="del">
          <ac:chgData name="Diego Pino" userId="2411969f-b94f-4ae9-9ee7-1ef045ed344e" providerId="ADAL" clId="{700ADAFE-408D-4C4C-B03E-2E0C7EE4EC20}" dt="2025-01-21T00:37:15.485" v="996" actId="478"/>
          <ac:inkMkLst>
            <pc:docMk/>
            <pc:sldMk cId="2941878744" sldId="385"/>
            <ac:inkMk id="35" creationId="{F26E08D2-11E3-B909-35D9-1A6F01D9C139}"/>
          </ac:inkMkLst>
        </pc:inkChg>
        <pc:inkChg chg="del">
          <ac:chgData name="Diego Pino" userId="2411969f-b94f-4ae9-9ee7-1ef045ed344e" providerId="ADAL" clId="{700ADAFE-408D-4C4C-B03E-2E0C7EE4EC20}" dt="2025-01-21T00:37:20.304" v="997" actId="478"/>
          <ac:inkMkLst>
            <pc:docMk/>
            <pc:sldMk cId="2941878744" sldId="385"/>
            <ac:inkMk id="36" creationId="{FA3D6779-B4D8-C63B-ADE4-88B11F202022}"/>
          </ac:inkMkLst>
        </pc:inkChg>
        <pc:inkChg chg="del">
          <ac:chgData name="Diego Pino" userId="2411969f-b94f-4ae9-9ee7-1ef045ed344e" providerId="ADAL" clId="{700ADAFE-408D-4C4C-B03E-2E0C7EE4EC20}" dt="2025-01-21T00:37:13.712" v="995" actId="478"/>
          <ac:inkMkLst>
            <pc:docMk/>
            <pc:sldMk cId="2941878744" sldId="385"/>
            <ac:inkMk id="41" creationId="{84289534-D86F-B205-F7F7-03CA5DC9E9BE}"/>
          </ac:inkMkLst>
        </pc:inkChg>
        <pc:inkChg chg="del">
          <ac:chgData name="Diego Pino" userId="2411969f-b94f-4ae9-9ee7-1ef045ed344e" providerId="ADAL" clId="{700ADAFE-408D-4C4C-B03E-2E0C7EE4EC20}" dt="2025-01-21T00:37:11.644" v="994" actId="478"/>
          <ac:inkMkLst>
            <pc:docMk/>
            <pc:sldMk cId="2941878744" sldId="385"/>
            <ac:inkMk id="43" creationId="{862B61CF-E1F0-ABDE-A8E8-C911E1E98614}"/>
          </ac:inkMkLst>
        </pc:ink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356018E-9503-496F-7E93-A8BDB034CA3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5CC9FC-DD9B-8F6E-6612-E678DCC3A0C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8CE0E-86A8-4EAA-8E1E-20A659A89823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6B3D79-817F-4743-DC70-70D22D3FF85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DF3B7F-CAC5-5721-0461-1821E992BF8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B10A5-C8FA-4E59-839E-E375AA47A68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2407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21T00:58:16.769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3:06.70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24100,'2291'55'0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21T00:55:46.332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83,'375'-16,"-153"6,16-2,53-22,-165 25,155 7,-131 4,487-2,-613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55:50.729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0,'2292'28'0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2:57.69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3:20.3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3:25.5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3:26.42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3:27.47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3:28.8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3:29.84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21T00:58:17.522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4:56.374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2982 0 0,'-2981'29'0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5:00.938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3451 1 0,'-3451'166'0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5:39.25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55 23705,'2732'-55'0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5:41.9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9 23706,'1685'0'0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6:21.59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21389,'2540'0'0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6:24.58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1047 24575,'0'-1022'-1365,"0"997"-5461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6:28.1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0 884 21389,'0'-884'0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6:31.10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27 24140,'2484'-27'0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21T00:56:07.198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 57,'631'0,"-608"-1,-1-1,35-9,-32 6,46-3,95 9,56-2,-122-13,-63 8,46-2,241 7,-152 2,-149-1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21T00:56:09.461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0 112,'17'-1,"1"0,26-7,-6 1,107-21,-82 14,1 3,64-3,44 2,-38 1,292 7,-237 6,859-2,-1024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2:00.699"/>
    </inkml:context>
    <inkml:brush xml:id="br0">
      <inkml:brushProperty name="width" value="0.3" units="cm"/>
      <inkml:brushProperty name="height" value="0.6" units="cm"/>
      <inkml:brushProperty name="color" value="#00FDFF"/>
      <inkml:brushProperty name="tip" value="rectangle"/>
      <inkml:brushProperty name="rasterOp" value="maskPen"/>
      <inkml:brushProperty name="ignorePressure" value="1"/>
    </inkml:brush>
  </inkml:definitions>
  <inkml:trace contextRef="#ctx0" brushRef="#br0">2927 0 0,'-2927'111'0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21T00:56:15.092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0,'2100'0,"-2076"0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56:17.225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 83 0,'1988'-83'0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21T00:56:22.165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1 112,'21'-1,"0"-1,28-6,16-3,31 5,44-6,9-1,223 8,-199 7,-53-1,135-3,-153-10,22-1,-18 12,-49 1,100-11,-68 1,163 3,-228 7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56:24.342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 27 0,'2320'-27'0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21T00:56:36.266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31,'65'1,"3"0,120-14,49-6,2 19,-89 2,645-2,-780 1,-1 0,1 0,20 6,-28-6,0 1,0 1,0-1,-1 1,1 0,-1 0,0 1,0 0,6 5,-5-3,0-1,1 0,15 8,-1 0,-8-4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21T00:56:38.261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0 195,'6'-4,"0"0,1 0,-1 0,1 1,-1 0,1 0,0 0,11-1,8-5,74-23,172-32,-235 56,173-18,-89 13,-4 4,159 8,-125 3,596-2,-724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21T00:56:42.848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30,'23'0,"51"1,93-13,-23-1,226 8,-208 6,501-1,-640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56:49.982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 0 0,'2015'0'0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2:57.69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3:20.3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2:09.270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3037 19 0,'-3037'0'0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3:25.55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3:26.42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3:27.47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3:28.8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3:29.84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6:59.34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7:00.39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7:01.27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2:14.576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3562 0 0,'-3561'0'0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2:24.061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5936 1 0,'-5936'0'0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2:54.22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649 55 24207,'-479'-54'0,"310"108"0,817-54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2:57.69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21T00:33:02.81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24575,'1686'0'0,"-1661"2"110,0 0 0,31 8 0,30 3-1805,-62-12-5131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E90FA8-EAD8-4A6E-A081-CA3498DD593B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4A7E7C-2967-45E0-A973-0DEF616ED48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231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A7FB6-87D0-A7BB-0242-9E610E6178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431E7F-D721-986D-D5E5-918B87C57B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6D085A-C6BE-A0DF-C7A0-E4853F17B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2C3EE-1B05-47E8-B2B7-E8C9F053FB6A}" type="datetime1">
              <a:rPr lang="en-US" smtClean="0"/>
              <a:t>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427D9-BA38-AF55-F964-536841C63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BEE317-98B9-3F47-B9F3-AB1A94E4A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560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089ECCB-A92D-4EA2-52BA-47C86BD10A3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905553" y="3521296"/>
            <a:ext cx="2800986" cy="1868735"/>
          </a:xfrm>
          <a:custGeom>
            <a:avLst/>
            <a:gdLst>
              <a:gd name="connsiteX0" fmla="*/ 467184 w 2800986"/>
              <a:gd name="connsiteY0" fmla="*/ 0 h 1868735"/>
              <a:gd name="connsiteX1" fmla="*/ 2800986 w 2800986"/>
              <a:gd name="connsiteY1" fmla="*/ 0 h 1868735"/>
              <a:gd name="connsiteX2" fmla="*/ 2333802 w 2800986"/>
              <a:gd name="connsiteY2" fmla="*/ 1868735 h 1868735"/>
              <a:gd name="connsiteX3" fmla="*/ 0 w 2800986"/>
              <a:gd name="connsiteY3" fmla="*/ 1868735 h 1868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986" h="1868735">
                <a:moveTo>
                  <a:pt x="467184" y="0"/>
                </a:moveTo>
                <a:lnTo>
                  <a:pt x="2800986" y="0"/>
                </a:lnTo>
                <a:lnTo>
                  <a:pt x="2333802" y="1868735"/>
                </a:lnTo>
                <a:lnTo>
                  <a:pt x="0" y="18687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7A86CCE-0E08-E9F3-7194-2B1B8CC39D9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346623" y="1407868"/>
            <a:ext cx="2800986" cy="1868735"/>
          </a:xfrm>
          <a:custGeom>
            <a:avLst/>
            <a:gdLst>
              <a:gd name="connsiteX0" fmla="*/ 467184 w 2800986"/>
              <a:gd name="connsiteY0" fmla="*/ 0 h 1868735"/>
              <a:gd name="connsiteX1" fmla="*/ 2800986 w 2800986"/>
              <a:gd name="connsiteY1" fmla="*/ 0 h 1868735"/>
              <a:gd name="connsiteX2" fmla="*/ 2333802 w 2800986"/>
              <a:gd name="connsiteY2" fmla="*/ 1868735 h 1868735"/>
              <a:gd name="connsiteX3" fmla="*/ 0 w 2800986"/>
              <a:gd name="connsiteY3" fmla="*/ 1868735 h 1868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986" h="1868735">
                <a:moveTo>
                  <a:pt x="467184" y="0"/>
                </a:moveTo>
                <a:lnTo>
                  <a:pt x="2800986" y="0"/>
                </a:lnTo>
                <a:lnTo>
                  <a:pt x="2333802" y="1868735"/>
                </a:lnTo>
                <a:lnTo>
                  <a:pt x="0" y="18687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5F69BF3-1C99-DB12-CA51-6A7EB23898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43755" y="3521296"/>
            <a:ext cx="2800986" cy="1868735"/>
          </a:xfrm>
          <a:custGeom>
            <a:avLst/>
            <a:gdLst>
              <a:gd name="connsiteX0" fmla="*/ 467184 w 2800986"/>
              <a:gd name="connsiteY0" fmla="*/ 0 h 1868735"/>
              <a:gd name="connsiteX1" fmla="*/ 2800986 w 2800986"/>
              <a:gd name="connsiteY1" fmla="*/ 0 h 1868735"/>
              <a:gd name="connsiteX2" fmla="*/ 2333802 w 2800986"/>
              <a:gd name="connsiteY2" fmla="*/ 1868735 h 1868735"/>
              <a:gd name="connsiteX3" fmla="*/ 0 w 2800986"/>
              <a:gd name="connsiteY3" fmla="*/ 1868735 h 1868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986" h="1868735">
                <a:moveTo>
                  <a:pt x="467184" y="0"/>
                </a:moveTo>
                <a:lnTo>
                  <a:pt x="2800986" y="0"/>
                </a:lnTo>
                <a:lnTo>
                  <a:pt x="2333802" y="1868735"/>
                </a:lnTo>
                <a:lnTo>
                  <a:pt x="0" y="18687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84EF816-8DB1-2027-3311-5664617A0F5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84825" y="1407868"/>
            <a:ext cx="2800986" cy="1868735"/>
          </a:xfrm>
          <a:custGeom>
            <a:avLst/>
            <a:gdLst>
              <a:gd name="connsiteX0" fmla="*/ 467184 w 2800986"/>
              <a:gd name="connsiteY0" fmla="*/ 0 h 1868735"/>
              <a:gd name="connsiteX1" fmla="*/ 2800986 w 2800986"/>
              <a:gd name="connsiteY1" fmla="*/ 0 h 1868735"/>
              <a:gd name="connsiteX2" fmla="*/ 2333802 w 2800986"/>
              <a:gd name="connsiteY2" fmla="*/ 1868735 h 1868735"/>
              <a:gd name="connsiteX3" fmla="*/ 0 w 2800986"/>
              <a:gd name="connsiteY3" fmla="*/ 1868735 h 1868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986" h="1868735">
                <a:moveTo>
                  <a:pt x="467184" y="0"/>
                </a:moveTo>
                <a:lnTo>
                  <a:pt x="2800986" y="0"/>
                </a:lnTo>
                <a:lnTo>
                  <a:pt x="2333802" y="1868735"/>
                </a:lnTo>
                <a:lnTo>
                  <a:pt x="0" y="18687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443E5-956F-059B-9A20-D28F253C9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755F-7000-7ABD-E68B-2309F7ED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1548-BA30-43BF-AA42-675031326F0C}" type="datetime1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C1843-D88E-7576-E4E3-C0B29E76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522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2D1D2DA-AA52-0C4C-468E-FD7EBA79F88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76483" y="3429000"/>
            <a:ext cx="3731346" cy="2421557"/>
          </a:xfrm>
          <a:custGeom>
            <a:avLst/>
            <a:gdLst>
              <a:gd name="connsiteX0" fmla="*/ 0 w 3731346"/>
              <a:gd name="connsiteY0" fmla="*/ 0 h 2421557"/>
              <a:gd name="connsiteX1" fmla="*/ 3731346 w 3731346"/>
              <a:gd name="connsiteY1" fmla="*/ 0 h 2421557"/>
              <a:gd name="connsiteX2" fmla="*/ 3731346 w 3731346"/>
              <a:gd name="connsiteY2" fmla="*/ 2421557 h 2421557"/>
              <a:gd name="connsiteX3" fmla="*/ 0 w 3731346"/>
              <a:gd name="connsiteY3" fmla="*/ 2421557 h 2421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1346" h="2421557">
                <a:moveTo>
                  <a:pt x="0" y="0"/>
                </a:moveTo>
                <a:lnTo>
                  <a:pt x="3731346" y="0"/>
                </a:lnTo>
                <a:lnTo>
                  <a:pt x="3731346" y="2421557"/>
                </a:lnTo>
                <a:lnTo>
                  <a:pt x="0" y="242155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443E5-956F-059B-9A20-D28F253C9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755F-7000-7ABD-E68B-2309F7ED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1548-BA30-43BF-AA42-675031326F0C}" type="datetime1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C1843-D88E-7576-E4E3-C0B29E76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184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9C68962-70EA-03DF-C05E-0B8FF381F18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764799" y="1072293"/>
            <a:ext cx="2707200" cy="2459798"/>
          </a:xfrm>
          <a:custGeom>
            <a:avLst/>
            <a:gdLst>
              <a:gd name="connsiteX0" fmla="*/ 0 w 2707200"/>
              <a:gd name="connsiteY0" fmla="*/ 0 h 2459798"/>
              <a:gd name="connsiteX1" fmla="*/ 2707200 w 2707200"/>
              <a:gd name="connsiteY1" fmla="*/ 0 h 2459798"/>
              <a:gd name="connsiteX2" fmla="*/ 2707200 w 2707200"/>
              <a:gd name="connsiteY2" fmla="*/ 2459798 h 2459798"/>
              <a:gd name="connsiteX3" fmla="*/ 0 w 2707200"/>
              <a:gd name="connsiteY3" fmla="*/ 2459798 h 2459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7200" h="2459798">
                <a:moveTo>
                  <a:pt x="0" y="0"/>
                </a:moveTo>
                <a:lnTo>
                  <a:pt x="2707200" y="0"/>
                </a:lnTo>
                <a:lnTo>
                  <a:pt x="2707200" y="2459798"/>
                </a:lnTo>
                <a:lnTo>
                  <a:pt x="0" y="245979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C75714B-92D9-7DA7-D72E-F205A293B36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57599" y="1072293"/>
            <a:ext cx="2707200" cy="2459798"/>
          </a:xfrm>
          <a:custGeom>
            <a:avLst/>
            <a:gdLst>
              <a:gd name="connsiteX0" fmla="*/ 0 w 2707200"/>
              <a:gd name="connsiteY0" fmla="*/ 0 h 2459798"/>
              <a:gd name="connsiteX1" fmla="*/ 2707200 w 2707200"/>
              <a:gd name="connsiteY1" fmla="*/ 0 h 2459798"/>
              <a:gd name="connsiteX2" fmla="*/ 2707200 w 2707200"/>
              <a:gd name="connsiteY2" fmla="*/ 2459798 h 2459798"/>
              <a:gd name="connsiteX3" fmla="*/ 0 w 2707200"/>
              <a:gd name="connsiteY3" fmla="*/ 2459798 h 2459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7200" h="2459798">
                <a:moveTo>
                  <a:pt x="0" y="0"/>
                </a:moveTo>
                <a:lnTo>
                  <a:pt x="2707200" y="0"/>
                </a:lnTo>
                <a:lnTo>
                  <a:pt x="2707200" y="2459798"/>
                </a:lnTo>
                <a:lnTo>
                  <a:pt x="0" y="245979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443E5-956F-059B-9A20-D28F253C9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755F-7000-7ABD-E68B-2309F7ED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1548-BA30-43BF-AA42-675031326F0C}" type="datetime1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C1843-D88E-7576-E4E3-C0B29E76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53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DA03C36-8251-A4DD-0BB0-7EB7B5A5BD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3584439" cy="6858000"/>
          </a:xfrm>
          <a:custGeom>
            <a:avLst/>
            <a:gdLst>
              <a:gd name="connsiteX0" fmla="*/ 0 w 3584439"/>
              <a:gd name="connsiteY0" fmla="*/ 0 h 6858000"/>
              <a:gd name="connsiteX1" fmla="*/ 3584439 w 3584439"/>
              <a:gd name="connsiteY1" fmla="*/ 0 h 6858000"/>
              <a:gd name="connsiteX2" fmla="*/ 3584439 w 3584439"/>
              <a:gd name="connsiteY2" fmla="*/ 6858000 h 6858000"/>
              <a:gd name="connsiteX3" fmla="*/ 0 w 358443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4439" h="6858000">
                <a:moveTo>
                  <a:pt x="0" y="0"/>
                </a:moveTo>
                <a:lnTo>
                  <a:pt x="3584439" y="0"/>
                </a:lnTo>
                <a:lnTo>
                  <a:pt x="358443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443E5-956F-059B-9A20-D28F253C9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0" y="365125"/>
            <a:ext cx="611124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755F-7000-7ABD-E68B-2309F7ED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1548-BA30-43BF-AA42-675031326F0C}" type="datetime1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C1843-D88E-7576-E4E3-C0B29E76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CFB69F3-6F79-9811-A0B5-BF1DEF6EABF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44725" y="1096500"/>
            <a:ext cx="2260600" cy="4819650"/>
          </a:xfrm>
          <a:custGeom>
            <a:avLst/>
            <a:gdLst>
              <a:gd name="connsiteX0" fmla="*/ 235508 w 2260600"/>
              <a:gd name="connsiteY0" fmla="*/ 0 h 4819650"/>
              <a:gd name="connsiteX1" fmla="*/ 262119 w 2260600"/>
              <a:gd name="connsiteY1" fmla="*/ 0 h 4819650"/>
              <a:gd name="connsiteX2" fmla="*/ 455049 w 2260600"/>
              <a:gd name="connsiteY2" fmla="*/ 0 h 4819650"/>
              <a:gd name="connsiteX3" fmla="*/ 463031 w 2260600"/>
              <a:gd name="connsiteY3" fmla="*/ 0 h 4819650"/>
              <a:gd name="connsiteX4" fmla="*/ 472345 w 2260600"/>
              <a:gd name="connsiteY4" fmla="*/ 2629 h 4819650"/>
              <a:gd name="connsiteX5" fmla="*/ 481660 w 2260600"/>
              <a:gd name="connsiteY5" fmla="*/ 6573 h 4819650"/>
              <a:gd name="connsiteX6" fmla="*/ 488312 w 2260600"/>
              <a:gd name="connsiteY6" fmla="*/ 13144 h 4819650"/>
              <a:gd name="connsiteX7" fmla="*/ 494964 w 2260600"/>
              <a:gd name="connsiteY7" fmla="*/ 19716 h 4819650"/>
              <a:gd name="connsiteX8" fmla="*/ 498955 w 2260600"/>
              <a:gd name="connsiteY8" fmla="*/ 28915 h 4819650"/>
              <a:gd name="connsiteX9" fmla="*/ 501618 w 2260600"/>
              <a:gd name="connsiteY9" fmla="*/ 38116 h 4819650"/>
              <a:gd name="connsiteX10" fmla="*/ 504278 w 2260600"/>
              <a:gd name="connsiteY10" fmla="*/ 48631 h 4819650"/>
              <a:gd name="connsiteX11" fmla="*/ 504278 w 2260600"/>
              <a:gd name="connsiteY11" fmla="*/ 61775 h 4819650"/>
              <a:gd name="connsiteX12" fmla="*/ 505609 w 2260600"/>
              <a:gd name="connsiteY12" fmla="*/ 74917 h 4819650"/>
              <a:gd name="connsiteX13" fmla="*/ 512261 w 2260600"/>
              <a:gd name="connsiteY13" fmla="*/ 99890 h 4819650"/>
              <a:gd name="connsiteX14" fmla="*/ 525566 w 2260600"/>
              <a:gd name="connsiteY14" fmla="*/ 122233 h 4819650"/>
              <a:gd name="connsiteX15" fmla="*/ 541534 w 2260600"/>
              <a:gd name="connsiteY15" fmla="*/ 141948 h 4819650"/>
              <a:gd name="connsiteX16" fmla="*/ 561492 w 2260600"/>
              <a:gd name="connsiteY16" fmla="*/ 157721 h 4819650"/>
              <a:gd name="connsiteX17" fmla="*/ 584111 w 2260600"/>
              <a:gd name="connsiteY17" fmla="*/ 170864 h 4819650"/>
              <a:gd name="connsiteX18" fmla="*/ 609391 w 2260600"/>
              <a:gd name="connsiteY18" fmla="*/ 177435 h 4819650"/>
              <a:gd name="connsiteX19" fmla="*/ 622696 w 2260600"/>
              <a:gd name="connsiteY19" fmla="*/ 178750 h 4819650"/>
              <a:gd name="connsiteX20" fmla="*/ 636002 w 2260600"/>
              <a:gd name="connsiteY20" fmla="*/ 178750 h 4819650"/>
              <a:gd name="connsiteX21" fmla="*/ 1624600 w 2260600"/>
              <a:gd name="connsiteY21" fmla="*/ 178750 h 4819650"/>
              <a:gd name="connsiteX22" fmla="*/ 1639235 w 2260600"/>
              <a:gd name="connsiteY22" fmla="*/ 178750 h 4819650"/>
              <a:gd name="connsiteX23" fmla="*/ 1652541 w 2260600"/>
              <a:gd name="connsiteY23" fmla="*/ 177435 h 4819650"/>
              <a:gd name="connsiteX24" fmla="*/ 1676491 w 2260600"/>
              <a:gd name="connsiteY24" fmla="*/ 170864 h 4819650"/>
              <a:gd name="connsiteX25" fmla="*/ 1699110 w 2260600"/>
              <a:gd name="connsiteY25" fmla="*/ 157721 h 4819650"/>
              <a:gd name="connsiteX26" fmla="*/ 1719069 w 2260600"/>
              <a:gd name="connsiteY26" fmla="*/ 141948 h 4819650"/>
              <a:gd name="connsiteX27" fmla="*/ 1737696 w 2260600"/>
              <a:gd name="connsiteY27" fmla="*/ 122233 h 4819650"/>
              <a:gd name="connsiteX28" fmla="*/ 1748340 w 2260600"/>
              <a:gd name="connsiteY28" fmla="*/ 99890 h 4819650"/>
              <a:gd name="connsiteX29" fmla="*/ 1757654 w 2260600"/>
              <a:gd name="connsiteY29" fmla="*/ 74917 h 4819650"/>
              <a:gd name="connsiteX30" fmla="*/ 1757654 w 2260600"/>
              <a:gd name="connsiteY30" fmla="*/ 61775 h 4819650"/>
              <a:gd name="connsiteX31" fmla="*/ 1758984 w 2260600"/>
              <a:gd name="connsiteY31" fmla="*/ 48631 h 4819650"/>
              <a:gd name="connsiteX32" fmla="*/ 1758984 w 2260600"/>
              <a:gd name="connsiteY32" fmla="*/ 38116 h 4819650"/>
              <a:gd name="connsiteX33" fmla="*/ 1761645 w 2260600"/>
              <a:gd name="connsiteY33" fmla="*/ 28915 h 4819650"/>
              <a:gd name="connsiteX34" fmla="*/ 1765637 w 2260600"/>
              <a:gd name="connsiteY34" fmla="*/ 19716 h 4819650"/>
              <a:gd name="connsiteX35" fmla="*/ 1772289 w 2260600"/>
              <a:gd name="connsiteY35" fmla="*/ 13144 h 4819650"/>
              <a:gd name="connsiteX36" fmla="*/ 1778943 w 2260600"/>
              <a:gd name="connsiteY36" fmla="*/ 6573 h 4819650"/>
              <a:gd name="connsiteX37" fmla="*/ 1788256 w 2260600"/>
              <a:gd name="connsiteY37" fmla="*/ 2629 h 4819650"/>
              <a:gd name="connsiteX38" fmla="*/ 1797571 w 2260600"/>
              <a:gd name="connsiteY38" fmla="*/ 0 h 4819650"/>
              <a:gd name="connsiteX39" fmla="*/ 1808215 w 2260600"/>
              <a:gd name="connsiteY39" fmla="*/ 0 h 4819650"/>
              <a:gd name="connsiteX40" fmla="*/ 1998482 w 2260600"/>
              <a:gd name="connsiteY40" fmla="*/ 0 h 4819650"/>
              <a:gd name="connsiteX41" fmla="*/ 2026424 w 2260600"/>
              <a:gd name="connsiteY41" fmla="*/ 0 h 4819650"/>
              <a:gd name="connsiteX42" fmla="*/ 2050374 w 2260600"/>
              <a:gd name="connsiteY42" fmla="*/ 5258 h 4819650"/>
              <a:gd name="connsiteX43" fmla="*/ 2076985 w 2260600"/>
              <a:gd name="connsiteY43" fmla="*/ 11829 h 4819650"/>
              <a:gd name="connsiteX44" fmla="*/ 2099604 w 2260600"/>
              <a:gd name="connsiteY44" fmla="*/ 19716 h 4819650"/>
              <a:gd name="connsiteX45" fmla="*/ 2124885 w 2260600"/>
              <a:gd name="connsiteY45" fmla="*/ 31545 h 4819650"/>
              <a:gd name="connsiteX46" fmla="*/ 2144843 w 2260600"/>
              <a:gd name="connsiteY46" fmla="*/ 44688 h 4819650"/>
              <a:gd name="connsiteX47" fmla="*/ 2164801 w 2260600"/>
              <a:gd name="connsiteY47" fmla="*/ 57832 h 4819650"/>
              <a:gd name="connsiteX48" fmla="*/ 2184759 w 2260600"/>
              <a:gd name="connsiteY48" fmla="*/ 74917 h 4819650"/>
              <a:gd name="connsiteX49" fmla="*/ 2200726 w 2260600"/>
              <a:gd name="connsiteY49" fmla="*/ 93319 h 4819650"/>
              <a:gd name="connsiteX50" fmla="*/ 2216694 w 2260600"/>
              <a:gd name="connsiteY50" fmla="*/ 113033 h 4819650"/>
              <a:gd name="connsiteX51" fmla="*/ 2229998 w 2260600"/>
              <a:gd name="connsiteY51" fmla="*/ 135375 h 4819650"/>
              <a:gd name="connsiteX52" fmla="*/ 2240642 w 2260600"/>
              <a:gd name="connsiteY52" fmla="*/ 157721 h 4819650"/>
              <a:gd name="connsiteX53" fmla="*/ 2249957 w 2260600"/>
              <a:gd name="connsiteY53" fmla="*/ 181379 h 4819650"/>
              <a:gd name="connsiteX54" fmla="*/ 2253947 w 2260600"/>
              <a:gd name="connsiteY54" fmla="*/ 206351 h 4819650"/>
              <a:gd name="connsiteX55" fmla="*/ 2257939 w 2260600"/>
              <a:gd name="connsiteY55" fmla="*/ 232637 h 4819650"/>
              <a:gd name="connsiteX56" fmla="*/ 2260600 w 2260600"/>
              <a:gd name="connsiteY56" fmla="*/ 258924 h 4819650"/>
              <a:gd name="connsiteX57" fmla="*/ 2260600 w 2260600"/>
              <a:gd name="connsiteY57" fmla="*/ 4562042 h 4819650"/>
              <a:gd name="connsiteX58" fmla="*/ 2257939 w 2260600"/>
              <a:gd name="connsiteY58" fmla="*/ 4588328 h 4819650"/>
              <a:gd name="connsiteX59" fmla="*/ 2253947 w 2260600"/>
              <a:gd name="connsiteY59" fmla="*/ 4614615 h 4819650"/>
              <a:gd name="connsiteX60" fmla="*/ 2249957 w 2260600"/>
              <a:gd name="connsiteY60" fmla="*/ 4639587 h 4819650"/>
              <a:gd name="connsiteX61" fmla="*/ 2240642 w 2260600"/>
              <a:gd name="connsiteY61" fmla="*/ 4663245 h 4819650"/>
              <a:gd name="connsiteX62" fmla="*/ 2229998 w 2260600"/>
              <a:gd name="connsiteY62" fmla="*/ 4685589 h 4819650"/>
              <a:gd name="connsiteX63" fmla="*/ 2216694 w 2260600"/>
              <a:gd name="connsiteY63" fmla="*/ 4705304 h 4819650"/>
              <a:gd name="connsiteX64" fmla="*/ 2200726 w 2260600"/>
              <a:gd name="connsiteY64" fmla="*/ 4725018 h 4819650"/>
              <a:gd name="connsiteX65" fmla="*/ 2184759 w 2260600"/>
              <a:gd name="connsiteY65" fmla="*/ 4744734 h 4819650"/>
              <a:gd name="connsiteX66" fmla="*/ 2164801 w 2260600"/>
              <a:gd name="connsiteY66" fmla="*/ 4760506 h 4819650"/>
              <a:gd name="connsiteX67" fmla="*/ 2144843 w 2260600"/>
              <a:gd name="connsiteY67" fmla="*/ 4776279 h 4819650"/>
              <a:gd name="connsiteX68" fmla="*/ 2124885 w 2260600"/>
              <a:gd name="connsiteY68" fmla="*/ 4789421 h 4819650"/>
              <a:gd name="connsiteX69" fmla="*/ 2099604 w 2260600"/>
              <a:gd name="connsiteY69" fmla="*/ 4799936 h 4819650"/>
              <a:gd name="connsiteX70" fmla="*/ 2076985 w 2260600"/>
              <a:gd name="connsiteY70" fmla="*/ 4809136 h 4819650"/>
              <a:gd name="connsiteX71" fmla="*/ 2050374 w 2260600"/>
              <a:gd name="connsiteY71" fmla="*/ 4815707 h 4819650"/>
              <a:gd name="connsiteX72" fmla="*/ 2026424 w 2260600"/>
              <a:gd name="connsiteY72" fmla="*/ 4818336 h 4819650"/>
              <a:gd name="connsiteX73" fmla="*/ 1998482 w 2260600"/>
              <a:gd name="connsiteY73" fmla="*/ 4819650 h 4819650"/>
              <a:gd name="connsiteX74" fmla="*/ 262119 w 2260600"/>
              <a:gd name="connsiteY74" fmla="*/ 4819650 h 4819650"/>
              <a:gd name="connsiteX75" fmla="*/ 235508 w 2260600"/>
              <a:gd name="connsiteY75" fmla="*/ 4818336 h 4819650"/>
              <a:gd name="connsiteX76" fmla="*/ 210227 w 2260600"/>
              <a:gd name="connsiteY76" fmla="*/ 4815707 h 4819650"/>
              <a:gd name="connsiteX77" fmla="*/ 186278 w 2260600"/>
              <a:gd name="connsiteY77" fmla="*/ 4809136 h 4819650"/>
              <a:gd name="connsiteX78" fmla="*/ 160998 w 2260600"/>
              <a:gd name="connsiteY78" fmla="*/ 4799936 h 4819650"/>
              <a:gd name="connsiteX79" fmla="*/ 138377 w 2260600"/>
              <a:gd name="connsiteY79" fmla="*/ 4789421 h 4819650"/>
              <a:gd name="connsiteX80" fmla="*/ 117088 w 2260600"/>
              <a:gd name="connsiteY80" fmla="*/ 4776279 h 4819650"/>
              <a:gd name="connsiteX81" fmla="*/ 97130 w 2260600"/>
              <a:gd name="connsiteY81" fmla="*/ 4760506 h 4819650"/>
              <a:gd name="connsiteX82" fmla="*/ 78502 w 2260600"/>
              <a:gd name="connsiteY82" fmla="*/ 4744734 h 4819650"/>
              <a:gd name="connsiteX83" fmla="*/ 61206 w 2260600"/>
              <a:gd name="connsiteY83" fmla="*/ 4725018 h 4819650"/>
              <a:gd name="connsiteX84" fmla="*/ 45239 w 2260600"/>
              <a:gd name="connsiteY84" fmla="*/ 4705304 h 4819650"/>
              <a:gd name="connsiteX85" fmla="*/ 33265 w 2260600"/>
              <a:gd name="connsiteY85" fmla="*/ 4685589 h 4819650"/>
              <a:gd name="connsiteX86" fmla="*/ 22620 w 2260600"/>
              <a:gd name="connsiteY86" fmla="*/ 4663245 h 4819650"/>
              <a:gd name="connsiteX87" fmla="*/ 13306 w 2260600"/>
              <a:gd name="connsiteY87" fmla="*/ 4639587 h 4819650"/>
              <a:gd name="connsiteX88" fmla="*/ 6654 w 2260600"/>
              <a:gd name="connsiteY88" fmla="*/ 4614615 h 4819650"/>
              <a:gd name="connsiteX89" fmla="*/ 2663 w 2260600"/>
              <a:gd name="connsiteY89" fmla="*/ 4588328 h 4819650"/>
              <a:gd name="connsiteX90" fmla="*/ 0 w 2260600"/>
              <a:gd name="connsiteY90" fmla="*/ 4562042 h 4819650"/>
              <a:gd name="connsiteX91" fmla="*/ 0 w 2260600"/>
              <a:gd name="connsiteY91" fmla="*/ 258924 h 4819650"/>
              <a:gd name="connsiteX92" fmla="*/ 2663 w 2260600"/>
              <a:gd name="connsiteY92" fmla="*/ 232637 h 4819650"/>
              <a:gd name="connsiteX93" fmla="*/ 6654 w 2260600"/>
              <a:gd name="connsiteY93" fmla="*/ 206351 h 4819650"/>
              <a:gd name="connsiteX94" fmla="*/ 13306 w 2260600"/>
              <a:gd name="connsiteY94" fmla="*/ 181379 h 4819650"/>
              <a:gd name="connsiteX95" fmla="*/ 22620 w 2260600"/>
              <a:gd name="connsiteY95" fmla="*/ 157721 h 4819650"/>
              <a:gd name="connsiteX96" fmla="*/ 33265 w 2260600"/>
              <a:gd name="connsiteY96" fmla="*/ 135375 h 4819650"/>
              <a:gd name="connsiteX97" fmla="*/ 45239 w 2260600"/>
              <a:gd name="connsiteY97" fmla="*/ 113033 h 4819650"/>
              <a:gd name="connsiteX98" fmla="*/ 61206 w 2260600"/>
              <a:gd name="connsiteY98" fmla="*/ 93319 h 4819650"/>
              <a:gd name="connsiteX99" fmla="*/ 78502 w 2260600"/>
              <a:gd name="connsiteY99" fmla="*/ 74917 h 4819650"/>
              <a:gd name="connsiteX100" fmla="*/ 97130 w 2260600"/>
              <a:gd name="connsiteY100" fmla="*/ 57832 h 4819650"/>
              <a:gd name="connsiteX101" fmla="*/ 117088 w 2260600"/>
              <a:gd name="connsiteY101" fmla="*/ 44688 h 4819650"/>
              <a:gd name="connsiteX102" fmla="*/ 138377 w 2260600"/>
              <a:gd name="connsiteY102" fmla="*/ 31545 h 4819650"/>
              <a:gd name="connsiteX103" fmla="*/ 160998 w 2260600"/>
              <a:gd name="connsiteY103" fmla="*/ 19716 h 4819650"/>
              <a:gd name="connsiteX104" fmla="*/ 186278 w 2260600"/>
              <a:gd name="connsiteY104" fmla="*/ 11829 h 4819650"/>
              <a:gd name="connsiteX105" fmla="*/ 210227 w 2260600"/>
              <a:gd name="connsiteY105" fmla="*/ 5258 h 481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2260600" h="4819650">
                <a:moveTo>
                  <a:pt x="235508" y="0"/>
                </a:moveTo>
                <a:lnTo>
                  <a:pt x="262119" y="0"/>
                </a:lnTo>
                <a:lnTo>
                  <a:pt x="455049" y="0"/>
                </a:lnTo>
                <a:lnTo>
                  <a:pt x="463031" y="0"/>
                </a:lnTo>
                <a:lnTo>
                  <a:pt x="472345" y="2629"/>
                </a:lnTo>
                <a:lnTo>
                  <a:pt x="481660" y="6573"/>
                </a:lnTo>
                <a:lnTo>
                  <a:pt x="488312" y="13144"/>
                </a:lnTo>
                <a:lnTo>
                  <a:pt x="494964" y="19716"/>
                </a:lnTo>
                <a:lnTo>
                  <a:pt x="498955" y="28915"/>
                </a:lnTo>
                <a:lnTo>
                  <a:pt x="501618" y="38116"/>
                </a:lnTo>
                <a:lnTo>
                  <a:pt x="504278" y="48631"/>
                </a:lnTo>
                <a:lnTo>
                  <a:pt x="504278" y="61775"/>
                </a:lnTo>
                <a:lnTo>
                  <a:pt x="505609" y="74917"/>
                </a:lnTo>
                <a:lnTo>
                  <a:pt x="512261" y="99890"/>
                </a:lnTo>
                <a:lnTo>
                  <a:pt x="525566" y="122233"/>
                </a:lnTo>
                <a:lnTo>
                  <a:pt x="541534" y="141948"/>
                </a:lnTo>
                <a:lnTo>
                  <a:pt x="561492" y="157721"/>
                </a:lnTo>
                <a:lnTo>
                  <a:pt x="584111" y="170864"/>
                </a:lnTo>
                <a:lnTo>
                  <a:pt x="609391" y="177435"/>
                </a:lnTo>
                <a:lnTo>
                  <a:pt x="622696" y="178750"/>
                </a:lnTo>
                <a:lnTo>
                  <a:pt x="636002" y="178750"/>
                </a:lnTo>
                <a:lnTo>
                  <a:pt x="1624600" y="178750"/>
                </a:lnTo>
                <a:lnTo>
                  <a:pt x="1639235" y="178750"/>
                </a:lnTo>
                <a:lnTo>
                  <a:pt x="1652541" y="177435"/>
                </a:lnTo>
                <a:lnTo>
                  <a:pt x="1676491" y="170864"/>
                </a:lnTo>
                <a:lnTo>
                  <a:pt x="1699110" y="157721"/>
                </a:lnTo>
                <a:lnTo>
                  <a:pt x="1719069" y="141948"/>
                </a:lnTo>
                <a:lnTo>
                  <a:pt x="1737696" y="122233"/>
                </a:lnTo>
                <a:lnTo>
                  <a:pt x="1748340" y="99890"/>
                </a:lnTo>
                <a:lnTo>
                  <a:pt x="1757654" y="74917"/>
                </a:lnTo>
                <a:lnTo>
                  <a:pt x="1757654" y="61775"/>
                </a:lnTo>
                <a:lnTo>
                  <a:pt x="1758984" y="48631"/>
                </a:lnTo>
                <a:lnTo>
                  <a:pt x="1758984" y="38116"/>
                </a:lnTo>
                <a:lnTo>
                  <a:pt x="1761645" y="28915"/>
                </a:lnTo>
                <a:lnTo>
                  <a:pt x="1765637" y="19716"/>
                </a:lnTo>
                <a:lnTo>
                  <a:pt x="1772289" y="13144"/>
                </a:lnTo>
                <a:lnTo>
                  <a:pt x="1778943" y="6573"/>
                </a:lnTo>
                <a:lnTo>
                  <a:pt x="1788256" y="2629"/>
                </a:lnTo>
                <a:lnTo>
                  <a:pt x="1797571" y="0"/>
                </a:lnTo>
                <a:lnTo>
                  <a:pt x="1808215" y="0"/>
                </a:lnTo>
                <a:lnTo>
                  <a:pt x="1998482" y="0"/>
                </a:lnTo>
                <a:lnTo>
                  <a:pt x="2026424" y="0"/>
                </a:lnTo>
                <a:lnTo>
                  <a:pt x="2050374" y="5258"/>
                </a:lnTo>
                <a:lnTo>
                  <a:pt x="2076985" y="11829"/>
                </a:lnTo>
                <a:lnTo>
                  <a:pt x="2099604" y="19716"/>
                </a:lnTo>
                <a:lnTo>
                  <a:pt x="2124885" y="31545"/>
                </a:lnTo>
                <a:lnTo>
                  <a:pt x="2144843" y="44688"/>
                </a:lnTo>
                <a:lnTo>
                  <a:pt x="2164801" y="57832"/>
                </a:lnTo>
                <a:lnTo>
                  <a:pt x="2184759" y="74917"/>
                </a:lnTo>
                <a:lnTo>
                  <a:pt x="2200726" y="93319"/>
                </a:lnTo>
                <a:lnTo>
                  <a:pt x="2216694" y="113033"/>
                </a:lnTo>
                <a:lnTo>
                  <a:pt x="2229998" y="135375"/>
                </a:lnTo>
                <a:lnTo>
                  <a:pt x="2240642" y="157721"/>
                </a:lnTo>
                <a:lnTo>
                  <a:pt x="2249957" y="181379"/>
                </a:lnTo>
                <a:lnTo>
                  <a:pt x="2253947" y="206351"/>
                </a:lnTo>
                <a:lnTo>
                  <a:pt x="2257939" y="232637"/>
                </a:lnTo>
                <a:lnTo>
                  <a:pt x="2260600" y="258924"/>
                </a:lnTo>
                <a:lnTo>
                  <a:pt x="2260600" y="4562042"/>
                </a:lnTo>
                <a:lnTo>
                  <a:pt x="2257939" y="4588328"/>
                </a:lnTo>
                <a:lnTo>
                  <a:pt x="2253947" y="4614615"/>
                </a:lnTo>
                <a:lnTo>
                  <a:pt x="2249957" y="4639587"/>
                </a:lnTo>
                <a:lnTo>
                  <a:pt x="2240642" y="4663245"/>
                </a:lnTo>
                <a:lnTo>
                  <a:pt x="2229998" y="4685589"/>
                </a:lnTo>
                <a:lnTo>
                  <a:pt x="2216694" y="4705304"/>
                </a:lnTo>
                <a:lnTo>
                  <a:pt x="2200726" y="4725018"/>
                </a:lnTo>
                <a:lnTo>
                  <a:pt x="2184759" y="4744734"/>
                </a:lnTo>
                <a:lnTo>
                  <a:pt x="2164801" y="4760506"/>
                </a:lnTo>
                <a:lnTo>
                  <a:pt x="2144843" y="4776279"/>
                </a:lnTo>
                <a:lnTo>
                  <a:pt x="2124885" y="4789421"/>
                </a:lnTo>
                <a:lnTo>
                  <a:pt x="2099604" y="4799936"/>
                </a:lnTo>
                <a:lnTo>
                  <a:pt x="2076985" y="4809136"/>
                </a:lnTo>
                <a:lnTo>
                  <a:pt x="2050374" y="4815707"/>
                </a:lnTo>
                <a:lnTo>
                  <a:pt x="2026424" y="4818336"/>
                </a:lnTo>
                <a:lnTo>
                  <a:pt x="1998482" y="4819650"/>
                </a:lnTo>
                <a:lnTo>
                  <a:pt x="262119" y="4819650"/>
                </a:lnTo>
                <a:lnTo>
                  <a:pt x="235508" y="4818336"/>
                </a:lnTo>
                <a:lnTo>
                  <a:pt x="210227" y="4815707"/>
                </a:lnTo>
                <a:lnTo>
                  <a:pt x="186278" y="4809136"/>
                </a:lnTo>
                <a:lnTo>
                  <a:pt x="160998" y="4799936"/>
                </a:lnTo>
                <a:lnTo>
                  <a:pt x="138377" y="4789421"/>
                </a:lnTo>
                <a:lnTo>
                  <a:pt x="117088" y="4776279"/>
                </a:lnTo>
                <a:lnTo>
                  <a:pt x="97130" y="4760506"/>
                </a:lnTo>
                <a:lnTo>
                  <a:pt x="78502" y="4744734"/>
                </a:lnTo>
                <a:lnTo>
                  <a:pt x="61206" y="4725018"/>
                </a:lnTo>
                <a:lnTo>
                  <a:pt x="45239" y="4705304"/>
                </a:lnTo>
                <a:lnTo>
                  <a:pt x="33265" y="4685589"/>
                </a:lnTo>
                <a:lnTo>
                  <a:pt x="22620" y="4663245"/>
                </a:lnTo>
                <a:lnTo>
                  <a:pt x="13306" y="4639587"/>
                </a:lnTo>
                <a:lnTo>
                  <a:pt x="6654" y="4614615"/>
                </a:lnTo>
                <a:lnTo>
                  <a:pt x="2663" y="4588328"/>
                </a:lnTo>
                <a:lnTo>
                  <a:pt x="0" y="4562042"/>
                </a:lnTo>
                <a:lnTo>
                  <a:pt x="0" y="258924"/>
                </a:lnTo>
                <a:lnTo>
                  <a:pt x="2663" y="232637"/>
                </a:lnTo>
                <a:lnTo>
                  <a:pt x="6654" y="206351"/>
                </a:lnTo>
                <a:lnTo>
                  <a:pt x="13306" y="181379"/>
                </a:lnTo>
                <a:lnTo>
                  <a:pt x="22620" y="157721"/>
                </a:lnTo>
                <a:lnTo>
                  <a:pt x="33265" y="135375"/>
                </a:lnTo>
                <a:lnTo>
                  <a:pt x="45239" y="113033"/>
                </a:lnTo>
                <a:lnTo>
                  <a:pt x="61206" y="93319"/>
                </a:lnTo>
                <a:lnTo>
                  <a:pt x="78502" y="74917"/>
                </a:lnTo>
                <a:lnTo>
                  <a:pt x="97130" y="57832"/>
                </a:lnTo>
                <a:lnTo>
                  <a:pt x="117088" y="44688"/>
                </a:lnTo>
                <a:lnTo>
                  <a:pt x="138377" y="31545"/>
                </a:lnTo>
                <a:lnTo>
                  <a:pt x="160998" y="19716"/>
                </a:lnTo>
                <a:lnTo>
                  <a:pt x="186278" y="11829"/>
                </a:lnTo>
                <a:lnTo>
                  <a:pt x="210227" y="525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759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13F457-CE44-7B9E-8D33-F7BA14F5C83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8273" y="1639812"/>
            <a:ext cx="2826678" cy="6165666"/>
          </a:xfrm>
          <a:custGeom>
            <a:avLst/>
            <a:gdLst>
              <a:gd name="connsiteX0" fmla="*/ 264606 w 2826678"/>
              <a:gd name="connsiteY0" fmla="*/ 0 h 6165666"/>
              <a:gd name="connsiteX1" fmla="*/ 626960 w 2826678"/>
              <a:gd name="connsiteY1" fmla="*/ 0 h 6165666"/>
              <a:gd name="connsiteX2" fmla="*/ 626960 w 2826678"/>
              <a:gd name="connsiteY2" fmla="*/ 105762 h 6165666"/>
              <a:gd name="connsiteX3" fmla="*/ 747331 w 2826678"/>
              <a:gd name="connsiteY3" fmla="*/ 226627 h 6165666"/>
              <a:gd name="connsiteX4" fmla="*/ 2075768 w 2826678"/>
              <a:gd name="connsiteY4" fmla="*/ 226627 h 6165666"/>
              <a:gd name="connsiteX5" fmla="*/ 2196139 w 2826678"/>
              <a:gd name="connsiteY5" fmla="*/ 105762 h 6165666"/>
              <a:gd name="connsiteX6" fmla="*/ 2196139 w 2826678"/>
              <a:gd name="connsiteY6" fmla="*/ 0 h 6165666"/>
              <a:gd name="connsiteX7" fmla="*/ 2562073 w 2826678"/>
              <a:gd name="connsiteY7" fmla="*/ 0 h 6165666"/>
              <a:gd name="connsiteX8" fmla="*/ 2826678 w 2826678"/>
              <a:gd name="connsiteY8" fmla="*/ 265686 h 6165666"/>
              <a:gd name="connsiteX9" fmla="*/ 2826678 w 2826678"/>
              <a:gd name="connsiteY9" fmla="*/ 5899981 h 6165666"/>
              <a:gd name="connsiteX10" fmla="*/ 2562073 w 2826678"/>
              <a:gd name="connsiteY10" fmla="*/ 6165666 h 6165666"/>
              <a:gd name="connsiteX11" fmla="*/ 264606 w 2826678"/>
              <a:gd name="connsiteY11" fmla="*/ 6165666 h 6165666"/>
              <a:gd name="connsiteX12" fmla="*/ 0 w 2826678"/>
              <a:gd name="connsiteY12" fmla="*/ 5899981 h 6165666"/>
              <a:gd name="connsiteX13" fmla="*/ 0 w 2826678"/>
              <a:gd name="connsiteY13" fmla="*/ 265686 h 6165666"/>
              <a:gd name="connsiteX14" fmla="*/ 264606 w 2826678"/>
              <a:gd name="connsiteY14" fmla="*/ 0 h 6165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26678" h="6165666">
                <a:moveTo>
                  <a:pt x="264606" y="0"/>
                </a:moveTo>
                <a:lnTo>
                  <a:pt x="626960" y="0"/>
                </a:lnTo>
                <a:lnTo>
                  <a:pt x="626960" y="105762"/>
                </a:lnTo>
                <a:cubicBezTo>
                  <a:pt x="626960" y="172514"/>
                  <a:pt x="680852" y="226627"/>
                  <a:pt x="747331" y="226627"/>
                </a:cubicBezTo>
                <a:lnTo>
                  <a:pt x="2075768" y="226627"/>
                </a:lnTo>
                <a:cubicBezTo>
                  <a:pt x="2142246" y="226627"/>
                  <a:pt x="2196139" y="172514"/>
                  <a:pt x="2196139" y="105762"/>
                </a:cubicBezTo>
                <a:lnTo>
                  <a:pt x="2196139" y="0"/>
                </a:lnTo>
                <a:lnTo>
                  <a:pt x="2562073" y="0"/>
                </a:lnTo>
                <a:cubicBezTo>
                  <a:pt x="2708211" y="0"/>
                  <a:pt x="2826678" y="118952"/>
                  <a:pt x="2826678" y="265686"/>
                </a:cubicBezTo>
                <a:lnTo>
                  <a:pt x="2826678" y="5899981"/>
                </a:lnTo>
                <a:cubicBezTo>
                  <a:pt x="2826678" y="6046716"/>
                  <a:pt x="2708211" y="6165666"/>
                  <a:pt x="2562073" y="6165666"/>
                </a:cubicBezTo>
                <a:lnTo>
                  <a:pt x="264606" y="6165666"/>
                </a:lnTo>
                <a:cubicBezTo>
                  <a:pt x="118469" y="6165666"/>
                  <a:pt x="0" y="6046716"/>
                  <a:pt x="0" y="5899981"/>
                </a:cubicBezTo>
                <a:lnTo>
                  <a:pt x="0" y="265686"/>
                </a:lnTo>
                <a:cubicBezTo>
                  <a:pt x="0" y="118952"/>
                  <a:pt x="118469" y="0"/>
                  <a:pt x="26460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443E5-956F-059B-9A20-D28F253C9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755F-7000-7ABD-E68B-2309F7ED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1548-BA30-43BF-AA42-675031326F0C}" type="datetime1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C1843-D88E-7576-E4E3-C0B29E76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395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477969D-BD16-4550-317E-9353F0BF71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0990" y="0"/>
            <a:ext cx="6821010" cy="3429000"/>
          </a:xfrm>
          <a:custGeom>
            <a:avLst/>
            <a:gdLst>
              <a:gd name="connsiteX0" fmla="*/ 0 w 6821010"/>
              <a:gd name="connsiteY0" fmla="*/ 0 h 3429000"/>
              <a:gd name="connsiteX1" fmla="*/ 6821010 w 6821010"/>
              <a:gd name="connsiteY1" fmla="*/ 0 h 3429000"/>
              <a:gd name="connsiteX2" fmla="*/ 6821010 w 6821010"/>
              <a:gd name="connsiteY2" fmla="*/ 3429000 h 3429000"/>
              <a:gd name="connsiteX3" fmla="*/ 0 w 682101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21010" h="3429000">
                <a:moveTo>
                  <a:pt x="0" y="0"/>
                </a:moveTo>
                <a:lnTo>
                  <a:pt x="6821010" y="0"/>
                </a:lnTo>
                <a:lnTo>
                  <a:pt x="682101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443E5-956F-059B-9A20-D28F253C9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755F-7000-7ABD-E68B-2309F7ED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1548-BA30-43BF-AA42-675031326F0C}" type="datetime1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C1843-D88E-7576-E4E3-C0B29E76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271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97DDD39-E975-19AA-7E3D-5E0E5680FCB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35903" y="3263000"/>
            <a:ext cx="2268726" cy="1827329"/>
          </a:xfrm>
          <a:custGeom>
            <a:avLst/>
            <a:gdLst>
              <a:gd name="connsiteX0" fmla="*/ 615635 w 2268726"/>
              <a:gd name="connsiteY0" fmla="*/ 0 h 1827329"/>
              <a:gd name="connsiteX1" fmla="*/ 615635 w 2268726"/>
              <a:gd name="connsiteY1" fmla="*/ 2 h 1827329"/>
              <a:gd name="connsiteX2" fmla="*/ 1653091 w 2268726"/>
              <a:gd name="connsiteY2" fmla="*/ 2 h 1827329"/>
              <a:gd name="connsiteX3" fmla="*/ 1653091 w 2268726"/>
              <a:gd name="connsiteY3" fmla="*/ 0 h 1827329"/>
              <a:gd name="connsiteX4" fmla="*/ 2268726 w 2268726"/>
              <a:gd name="connsiteY4" fmla="*/ 0 h 1827329"/>
              <a:gd name="connsiteX5" fmla="*/ 1653091 w 2268726"/>
              <a:gd name="connsiteY5" fmla="*/ 1827329 h 1827329"/>
              <a:gd name="connsiteX6" fmla="*/ 1653091 w 2268726"/>
              <a:gd name="connsiteY6" fmla="*/ 1827329 h 1827329"/>
              <a:gd name="connsiteX7" fmla="*/ 615634 w 2268726"/>
              <a:gd name="connsiteY7" fmla="*/ 1827329 h 1827329"/>
              <a:gd name="connsiteX8" fmla="*/ 615634 w 2268726"/>
              <a:gd name="connsiteY8" fmla="*/ 1827329 h 1827329"/>
              <a:gd name="connsiteX9" fmla="*/ 0 w 2268726"/>
              <a:gd name="connsiteY9" fmla="*/ 1827329 h 1827329"/>
              <a:gd name="connsiteX10" fmla="*/ 615634 w 2268726"/>
              <a:gd name="connsiteY10" fmla="*/ 2 h 1827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68726" h="1827329">
                <a:moveTo>
                  <a:pt x="615635" y="0"/>
                </a:moveTo>
                <a:lnTo>
                  <a:pt x="615635" y="2"/>
                </a:lnTo>
                <a:lnTo>
                  <a:pt x="1653091" y="2"/>
                </a:lnTo>
                <a:lnTo>
                  <a:pt x="1653091" y="0"/>
                </a:lnTo>
                <a:lnTo>
                  <a:pt x="2268726" y="0"/>
                </a:lnTo>
                <a:lnTo>
                  <a:pt x="1653091" y="1827329"/>
                </a:lnTo>
                <a:lnTo>
                  <a:pt x="1653091" y="1827329"/>
                </a:lnTo>
                <a:lnTo>
                  <a:pt x="615634" y="1827329"/>
                </a:lnTo>
                <a:lnTo>
                  <a:pt x="615634" y="1827329"/>
                </a:lnTo>
                <a:lnTo>
                  <a:pt x="0" y="1827329"/>
                </a:lnTo>
                <a:lnTo>
                  <a:pt x="615634" y="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C76354B-17EB-80C3-E1D4-73354C1300C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539656" y="3263000"/>
            <a:ext cx="2268726" cy="1827329"/>
          </a:xfrm>
          <a:custGeom>
            <a:avLst/>
            <a:gdLst>
              <a:gd name="connsiteX0" fmla="*/ 615635 w 2268726"/>
              <a:gd name="connsiteY0" fmla="*/ 0 h 1827329"/>
              <a:gd name="connsiteX1" fmla="*/ 615635 w 2268726"/>
              <a:gd name="connsiteY1" fmla="*/ 2 h 1827329"/>
              <a:gd name="connsiteX2" fmla="*/ 1653091 w 2268726"/>
              <a:gd name="connsiteY2" fmla="*/ 2 h 1827329"/>
              <a:gd name="connsiteX3" fmla="*/ 1653091 w 2268726"/>
              <a:gd name="connsiteY3" fmla="*/ 0 h 1827329"/>
              <a:gd name="connsiteX4" fmla="*/ 2268726 w 2268726"/>
              <a:gd name="connsiteY4" fmla="*/ 0 h 1827329"/>
              <a:gd name="connsiteX5" fmla="*/ 1653091 w 2268726"/>
              <a:gd name="connsiteY5" fmla="*/ 1827329 h 1827329"/>
              <a:gd name="connsiteX6" fmla="*/ 1653091 w 2268726"/>
              <a:gd name="connsiteY6" fmla="*/ 1827329 h 1827329"/>
              <a:gd name="connsiteX7" fmla="*/ 615634 w 2268726"/>
              <a:gd name="connsiteY7" fmla="*/ 1827329 h 1827329"/>
              <a:gd name="connsiteX8" fmla="*/ 615634 w 2268726"/>
              <a:gd name="connsiteY8" fmla="*/ 1827329 h 1827329"/>
              <a:gd name="connsiteX9" fmla="*/ 0 w 2268726"/>
              <a:gd name="connsiteY9" fmla="*/ 1827329 h 1827329"/>
              <a:gd name="connsiteX10" fmla="*/ 615634 w 2268726"/>
              <a:gd name="connsiteY10" fmla="*/ 2 h 1827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68726" h="1827329">
                <a:moveTo>
                  <a:pt x="615635" y="0"/>
                </a:moveTo>
                <a:lnTo>
                  <a:pt x="615635" y="2"/>
                </a:lnTo>
                <a:lnTo>
                  <a:pt x="1653091" y="2"/>
                </a:lnTo>
                <a:lnTo>
                  <a:pt x="1653091" y="0"/>
                </a:lnTo>
                <a:lnTo>
                  <a:pt x="2268726" y="0"/>
                </a:lnTo>
                <a:lnTo>
                  <a:pt x="1653091" y="1827329"/>
                </a:lnTo>
                <a:lnTo>
                  <a:pt x="1653091" y="1827329"/>
                </a:lnTo>
                <a:lnTo>
                  <a:pt x="615634" y="1827329"/>
                </a:lnTo>
                <a:lnTo>
                  <a:pt x="615634" y="1827329"/>
                </a:lnTo>
                <a:lnTo>
                  <a:pt x="0" y="1827329"/>
                </a:lnTo>
                <a:lnTo>
                  <a:pt x="615634" y="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81A26D2-507C-3C8D-E3F7-D7ED111FA85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24208" y="1333154"/>
            <a:ext cx="2268726" cy="1827329"/>
          </a:xfrm>
          <a:custGeom>
            <a:avLst/>
            <a:gdLst>
              <a:gd name="connsiteX0" fmla="*/ 615634 w 2268726"/>
              <a:gd name="connsiteY0" fmla="*/ 0 h 1827329"/>
              <a:gd name="connsiteX1" fmla="*/ 1653091 w 2268726"/>
              <a:gd name="connsiteY1" fmla="*/ 0 h 1827329"/>
              <a:gd name="connsiteX2" fmla="*/ 1653091 w 2268726"/>
              <a:gd name="connsiteY2" fmla="*/ 1 h 1827329"/>
              <a:gd name="connsiteX3" fmla="*/ 2268726 w 2268726"/>
              <a:gd name="connsiteY3" fmla="*/ 1827329 h 1827329"/>
              <a:gd name="connsiteX4" fmla="*/ 1653091 w 2268726"/>
              <a:gd name="connsiteY4" fmla="*/ 1827329 h 1827329"/>
              <a:gd name="connsiteX5" fmla="*/ 1653091 w 2268726"/>
              <a:gd name="connsiteY5" fmla="*/ 1827327 h 1827329"/>
              <a:gd name="connsiteX6" fmla="*/ 615635 w 2268726"/>
              <a:gd name="connsiteY6" fmla="*/ 1827327 h 1827329"/>
              <a:gd name="connsiteX7" fmla="*/ 615635 w 2268726"/>
              <a:gd name="connsiteY7" fmla="*/ 1827329 h 1827329"/>
              <a:gd name="connsiteX8" fmla="*/ 615634 w 2268726"/>
              <a:gd name="connsiteY8" fmla="*/ 1827327 h 1827329"/>
              <a:gd name="connsiteX9" fmla="*/ 0 w 2268726"/>
              <a:gd name="connsiteY9" fmla="*/ 1 h 1827329"/>
              <a:gd name="connsiteX10" fmla="*/ 615634 w 2268726"/>
              <a:gd name="connsiteY10" fmla="*/ 1 h 1827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68726" h="1827329">
                <a:moveTo>
                  <a:pt x="615634" y="0"/>
                </a:moveTo>
                <a:lnTo>
                  <a:pt x="1653091" y="0"/>
                </a:lnTo>
                <a:lnTo>
                  <a:pt x="1653091" y="1"/>
                </a:lnTo>
                <a:lnTo>
                  <a:pt x="2268726" y="1827329"/>
                </a:lnTo>
                <a:lnTo>
                  <a:pt x="1653091" y="1827329"/>
                </a:lnTo>
                <a:lnTo>
                  <a:pt x="1653091" y="1827327"/>
                </a:lnTo>
                <a:lnTo>
                  <a:pt x="615635" y="1827327"/>
                </a:lnTo>
                <a:lnTo>
                  <a:pt x="615635" y="1827329"/>
                </a:lnTo>
                <a:lnTo>
                  <a:pt x="615634" y="1827327"/>
                </a:lnTo>
                <a:lnTo>
                  <a:pt x="0" y="1"/>
                </a:lnTo>
                <a:lnTo>
                  <a:pt x="615634" y="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2C96503-491E-BB21-C974-9A5D1414B8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59811" y="1333154"/>
            <a:ext cx="2268726" cy="1827329"/>
          </a:xfrm>
          <a:custGeom>
            <a:avLst/>
            <a:gdLst>
              <a:gd name="connsiteX0" fmla="*/ 615634 w 2268726"/>
              <a:gd name="connsiteY0" fmla="*/ 0 h 1827329"/>
              <a:gd name="connsiteX1" fmla="*/ 1653091 w 2268726"/>
              <a:gd name="connsiteY1" fmla="*/ 0 h 1827329"/>
              <a:gd name="connsiteX2" fmla="*/ 1653091 w 2268726"/>
              <a:gd name="connsiteY2" fmla="*/ 1 h 1827329"/>
              <a:gd name="connsiteX3" fmla="*/ 2268726 w 2268726"/>
              <a:gd name="connsiteY3" fmla="*/ 1827329 h 1827329"/>
              <a:gd name="connsiteX4" fmla="*/ 1653091 w 2268726"/>
              <a:gd name="connsiteY4" fmla="*/ 1827329 h 1827329"/>
              <a:gd name="connsiteX5" fmla="*/ 1653091 w 2268726"/>
              <a:gd name="connsiteY5" fmla="*/ 1827327 h 1827329"/>
              <a:gd name="connsiteX6" fmla="*/ 615635 w 2268726"/>
              <a:gd name="connsiteY6" fmla="*/ 1827327 h 1827329"/>
              <a:gd name="connsiteX7" fmla="*/ 615635 w 2268726"/>
              <a:gd name="connsiteY7" fmla="*/ 1827329 h 1827329"/>
              <a:gd name="connsiteX8" fmla="*/ 615634 w 2268726"/>
              <a:gd name="connsiteY8" fmla="*/ 1827327 h 1827329"/>
              <a:gd name="connsiteX9" fmla="*/ 0 w 2268726"/>
              <a:gd name="connsiteY9" fmla="*/ 1 h 1827329"/>
              <a:gd name="connsiteX10" fmla="*/ 615634 w 2268726"/>
              <a:gd name="connsiteY10" fmla="*/ 1 h 1827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68726" h="1827329">
                <a:moveTo>
                  <a:pt x="615634" y="0"/>
                </a:moveTo>
                <a:lnTo>
                  <a:pt x="1653091" y="0"/>
                </a:lnTo>
                <a:lnTo>
                  <a:pt x="1653091" y="1"/>
                </a:lnTo>
                <a:lnTo>
                  <a:pt x="2268726" y="1827329"/>
                </a:lnTo>
                <a:lnTo>
                  <a:pt x="1653091" y="1827329"/>
                </a:lnTo>
                <a:lnTo>
                  <a:pt x="1653091" y="1827327"/>
                </a:lnTo>
                <a:lnTo>
                  <a:pt x="615635" y="1827327"/>
                </a:lnTo>
                <a:lnTo>
                  <a:pt x="615635" y="1827329"/>
                </a:lnTo>
                <a:lnTo>
                  <a:pt x="615634" y="1827327"/>
                </a:lnTo>
                <a:lnTo>
                  <a:pt x="0" y="1"/>
                </a:lnTo>
                <a:lnTo>
                  <a:pt x="615634" y="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443E5-956F-059B-9A20-D28F253C9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755F-7000-7ABD-E68B-2309F7ED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1548-BA30-43BF-AA42-675031326F0C}" type="datetime1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C1843-D88E-7576-E4E3-C0B29E76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647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A3FC1C9-24E1-43F1-8784-8AF658C8B75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471066" y="1114409"/>
            <a:ext cx="2426295" cy="4931483"/>
          </a:xfrm>
          <a:custGeom>
            <a:avLst/>
            <a:gdLst>
              <a:gd name="connsiteX0" fmla="*/ 0 w 2426295"/>
              <a:gd name="connsiteY0" fmla="*/ 0 h 4931483"/>
              <a:gd name="connsiteX1" fmla="*/ 2426295 w 2426295"/>
              <a:gd name="connsiteY1" fmla="*/ 0 h 4931483"/>
              <a:gd name="connsiteX2" fmla="*/ 2426295 w 2426295"/>
              <a:gd name="connsiteY2" fmla="*/ 4931483 h 4931483"/>
              <a:gd name="connsiteX3" fmla="*/ 0 w 2426295"/>
              <a:gd name="connsiteY3" fmla="*/ 4931483 h 4931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6295" h="4931483">
                <a:moveTo>
                  <a:pt x="0" y="0"/>
                </a:moveTo>
                <a:lnTo>
                  <a:pt x="2426295" y="0"/>
                </a:lnTo>
                <a:lnTo>
                  <a:pt x="2426295" y="4931483"/>
                </a:lnTo>
                <a:lnTo>
                  <a:pt x="0" y="493148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A7D3E95-CCB3-0A94-E913-124B0AB498E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58973" y="1114409"/>
            <a:ext cx="2426295" cy="4931483"/>
          </a:xfrm>
          <a:custGeom>
            <a:avLst/>
            <a:gdLst>
              <a:gd name="connsiteX0" fmla="*/ 0 w 2426295"/>
              <a:gd name="connsiteY0" fmla="*/ 0 h 4931483"/>
              <a:gd name="connsiteX1" fmla="*/ 2426295 w 2426295"/>
              <a:gd name="connsiteY1" fmla="*/ 0 h 4931483"/>
              <a:gd name="connsiteX2" fmla="*/ 2426295 w 2426295"/>
              <a:gd name="connsiteY2" fmla="*/ 4931483 h 4931483"/>
              <a:gd name="connsiteX3" fmla="*/ 0 w 2426295"/>
              <a:gd name="connsiteY3" fmla="*/ 4931483 h 4931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6295" h="4931483">
                <a:moveTo>
                  <a:pt x="0" y="0"/>
                </a:moveTo>
                <a:lnTo>
                  <a:pt x="2426295" y="0"/>
                </a:lnTo>
                <a:lnTo>
                  <a:pt x="2426295" y="4931483"/>
                </a:lnTo>
                <a:lnTo>
                  <a:pt x="0" y="493148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565B49A-5CFD-23CC-EF92-5E541D6A13F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46881" y="1114409"/>
            <a:ext cx="2426295" cy="4931483"/>
          </a:xfrm>
          <a:custGeom>
            <a:avLst/>
            <a:gdLst>
              <a:gd name="connsiteX0" fmla="*/ 0 w 2426295"/>
              <a:gd name="connsiteY0" fmla="*/ 0 h 4931483"/>
              <a:gd name="connsiteX1" fmla="*/ 2426295 w 2426295"/>
              <a:gd name="connsiteY1" fmla="*/ 0 h 4931483"/>
              <a:gd name="connsiteX2" fmla="*/ 2426295 w 2426295"/>
              <a:gd name="connsiteY2" fmla="*/ 4931483 h 4931483"/>
              <a:gd name="connsiteX3" fmla="*/ 0 w 2426295"/>
              <a:gd name="connsiteY3" fmla="*/ 4931483 h 4931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6295" h="4931483">
                <a:moveTo>
                  <a:pt x="0" y="0"/>
                </a:moveTo>
                <a:lnTo>
                  <a:pt x="2426295" y="0"/>
                </a:lnTo>
                <a:lnTo>
                  <a:pt x="2426295" y="4931483"/>
                </a:lnTo>
                <a:lnTo>
                  <a:pt x="0" y="493148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443E5-956F-059B-9A20-D28F253C9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755F-7000-7ABD-E68B-2309F7ED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1548-BA30-43BF-AA42-675031326F0C}" type="datetime1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C1843-D88E-7576-E4E3-C0B29E76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9147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D8C0292-F2D6-3EE1-6889-3A1D92BC36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993266" y="1034489"/>
            <a:ext cx="3551546" cy="4981433"/>
          </a:xfrm>
          <a:custGeom>
            <a:avLst/>
            <a:gdLst>
              <a:gd name="connsiteX0" fmla="*/ 0 w 3551546"/>
              <a:gd name="connsiteY0" fmla="*/ 0 h 4981433"/>
              <a:gd name="connsiteX1" fmla="*/ 3551546 w 3551546"/>
              <a:gd name="connsiteY1" fmla="*/ 0 h 4981433"/>
              <a:gd name="connsiteX2" fmla="*/ 3551546 w 3551546"/>
              <a:gd name="connsiteY2" fmla="*/ 4981433 h 4981433"/>
              <a:gd name="connsiteX3" fmla="*/ 0 w 3551546"/>
              <a:gd name="connsiteY3" fmla="*/ 4981433 h 498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51546" h="4981433">
                <a:moveTo>
                  <a:pt x="0" y="0"/>
                </a:moveTo>
                <a:lnTo>
                  <a:pt x="3551546" y="0"/>
                </a:lnTo>
                <a:lnTo>
                  <a:pt x="3551546" y="4981433"/>
                </a:lnTo>
                <a:lnTo>
                  <a:pt x="0" y="498143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443E5-956F-059B-9A20-D28F253C9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755F-7000-7ABD-E68B-2309F7ED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1548-BA30-43BF-AA42-675031326F0C}" type="datetime1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C1843-D88E-7576-E4E3-C0B29E76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2589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993A2F4-29DB-8D5B-8C6E-DA9B097428F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0976" y="2216499"/>
            <a:ext cx="5540702" cy="2072640"/>
          </a:xfrm>
          <a:custGeom>
            <a:avLst/>
            <a:gdLst>
              <a:gd name="connsiteX0" fmla="*/ 518160 w 5540702"/>
              <a:gd name="connsiteY0" fmla="*/ 0 h 2072640"/>
              <a:gd name="connsiteX1" fmla="*/ 5540702 w 5540702"/>
              <a:gd name="connsiteY1" fmla="*/ 0 h 2072640"/>
              <a:gd name="connsiteX2" fmla="*/ 5022542 w 5540702"/>
              <a:gd name="connsiteY2" fmla="*/ 2072640 h 2072640"/>
              <a:gd name="connsiteX3" fmla="*/ 0 w 5540702"/>
              <a:gd name="connsiteY3" fmla="*/ 2072640 h 2072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0702" h="2072640">
                <a:moveTo>
                  <a:pt x="518160" y="0"/>
                </a:moveTo>
                <a:lnTo>
                  <a:pt x="5540702" y="0"/>
                </a:lnTo>
                <a:lnTo>
                  <a:pt x="5022542" y="2072640"/>
                </a:lnTo>
                <a:lnTo>
                  <a:pt x="0" y="207264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0" dist="431800" dir="5400000" sx="74000" sy="74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80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190AA6-5880-C1D3-D3F1-92C0864931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8674" y="2216499"/>
            <a:ext cx="5540702" cy="2072640"/>
          </a:xfrm>
          <a:custGeom>
            <a:avLst/>
            <a:gdLst>
              <a:gd name="connsiteX0" fmla="*/ 518160 w 5540702"/>
              <a:gd name="connsiteY0" fmla="*/ 0 h 2072640"/>
              <a:gd name="connsiteX1" fmla="*/ 5540702 w 5540702"/>
              <a:gd name="connsiteY1" fmla="*/ 0 h 2072640"/>
              <a:gd name="connsiteX2" fmla="*/ 5022542 w 5540702"/>
              <a:gd name="connsiteY2" fmla="*/ 2072640 h 2072640"/>
              <a:gd name="connsiteX3" fmla="*/ 0 w 5540702"/>
              <a:gd name="connsiteY3" fmla="*/ 2072640 h 2072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0702" h="2072640">
                <a:moveTo>
                  <a:pt x="518160" y="0"/>
                </a:moveTo>
                <a:lnTo>
                  <a:pt x="5540702" y="0"/>
                </a:lnTo>
                <a:lnTo>
                  <a:pt x="5022542" y="2072640"/>
                </a:lnTo>
                <a:lnTo>
                  <a:pt x="0" y="207264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0" dist="431800" dir="5400000" sx="74000" sy="74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800">
                <a:solidFill>
                  <a:schemeClr val="lt1"/>
                </a:solidFill>
                <a:latin typeface="+mn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443E5-956F-059B-9A20-D28F253C9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755F-7000-7ABD-E68B-2309F7ED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1548-BA30-43BF-AA42-675031326F0C}" type="datetime1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C1843-D88E-7576-E4E3-C0B29E76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488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09466-107A-1538-B8B3-3785FD47B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66B25C-8B9F-1B4B-E898-4FFD937471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847547-FD96-AA63-E935-160EDB878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48747-4D3B-4AD4-BF2D-B75D86665B31}" type="datetime1">
              <a:rPr lang="en-US" smtClean="0"/>
              <a:t>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26DBEE-F263-CF87-8031-7A5B7008E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7D317A-3952-45A8-3587-98F04CDA0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1949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DE69877-4A60-F496-F00B-1E857A4D4F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27488" y="0"/>
            <a:ext cx="8064512" cy="5796756"/>
          </a:xfrm>
          <a:custGeom>
            <a:avLst/>
            <a:gdLst>
              <a:gd name="connsiteX0" fmla="*/ 0 w 8064512"/>
              <a:gd name="connsiteY0" fmla="*/ 0 h 5796756"/>
              <a:gd name="connsiteX1" fmla="*/ 8064512 w 8064512"/>
              <a:gd name="connsiteY1" fmla="*/ 0 h 5796756"/>
              <a:gd name="connsiteX2" fmla="*/ 8064512 w 8064512"/>
              <a:gd name="connsiteY2" fmla="*/ 3816334 h 5796756"/>
              <a:gd name="connsiteX3" fmla="*/ 6185678 w 8064512"/>
              <a:gd name="connsiteY3" fmla="*/ 5695168 h 5796756"/>
              <a:gd name="connsiteX4" fmla="*/ 5695167 w 8064512"/>
              <a:gd name="connsiteY4" fmla="*/ 5695168 h 5796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512" h="5796756">
                <a:moveTo>
                  <a:pt x="0" y="0"/>
                </a:moveTo>
                <a:lnTo>
                  <a:pt x="8064512" y="0"/>
                </a:lnTo>
                <a:lnTo>
                  <a:pt x="8064512" y="3816334"/>
                </a:lnTo>
                <a:lnTo>
                  <a:pt x="6185678" y="5695168"/>
                </a:lnTo>
                <a:cubicBezTo>
                  <a:pt x="6050227" y="5830619"/>
                  <a:pt x="5830618" y="5830619"/>
                  <a:pt x="5695167" y="5695168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443E5-956F-059B-9A20-D28F253C9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6619"/>
            <a:ext cx="3722225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755F-7000-7ABD-E68B-2309F7ED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1548-BA30-43BF-AA42-675031326F0C}" type="datetime1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C1843-D88E-7576-E4E3-C0B29E76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8333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7A684B-3D5E-7DBF-DF90-5D2B3E335B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973117"/>
            <a:ext cx="12192000" cy="2746357"/>
          </a:xfrm>
          <a:custGeom>
            <a:avLst/>
            <a:gdLst>
              <a:gd name="connsiteX0" fmla="*/ 0 w 12192000"/>
              <a:gd name="connsiteY0" fmla="*/ 0 h 2746357"/>
              <a:gd name="connsiteX1" fmla="*/ 12192000 w 12192000"/>
              <a:gd name="connsiteY1" fmla="*/ 0 h 2746357"/>
              <a:gd name="connsiteX2" fmla="*/ 12192000 w 12192000"/>
              <a:gd name="connsiteY2" fmla="*/ 2746357 h 2746357"/>
              <a:gd name="connsiteX3" fmla="*/ 0 w 12192000"/>
              <a:gd name="connsiteY3" fmla="*/ 2746357 h 2746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46357">
                <a:moveTo>
                  <a:pt x="0" y="0"/>
                </a:moveTo>
                <a:lnTo>
                  <a:pt x="12192000" y="0"/>
                </a:lnTo>
                <a:lnTo>
                  <a:pt x="12192000" y="2746357"/>
                </a:lnTo>
                <a:lnTo>
                  <a:pt x="0" y="274635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443E5-956F-059B-9A20-D28F253C9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755F-7000-7ABD-E68B-2309F7ED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1548-BA30-43BF-AA42-675031326F0C}" type="datetime1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C1843-D88E-7576-E4E3-C0B29E76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488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D1A90EF-7B43-2DE7-DE92-D6A6240473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7268901" cy="6858000"/>
          </a:xfrm>
          <a:custGeom>
            <a:avLst/>
            <a:gdLst>
              <a:gd name="connsiteX0" fmla="*/ 0 w 7268901"/>
              <a:gd name="connsiteY0" fmla="*/ 0 h 6858000"/>
              <a:gd name="connsiteX1" fmla="*/ 7268901 w 7268901"/>
              <a:gd name="connsiteY1" fmla="*/ 0 h 6858000"/>
              <a:gd name="connsiteX2" fmla="*/ 7268901 w 7268901"/>
              <a:gd name="connsiteY2" fmla="*/ 6858000 h 6858000"/>
              <a:gd name="connsiteX3" fmla="*/ 0 w 7268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68901" h="6858000">
                <a:moveTo>
                  <a:pt x="0" y="0"/>
                </a:moveTo>
                <a:lnTo>
                  <a:pt x="7268901" y="0"/>
                </a:lnTo>
                <a:lnTo>
                  <a:pt x="726890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443E5-956F-059B-9A20-D28F253C9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8738" y="365125"/>
            <a:ext cx="3645061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755F-7000-7ABD-E68B-2309F7ED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1548-BA30-43BF-AA42-675031326F0C}" type="datetime1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C1843-D88E-7576-E4E3-C0B29E76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7837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E4E4BA-0366-7D5E-2D3B-EBB739A7BB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" y="1"/>
            <a:ext cx="12192001" cy="3657600"/>
          </a:xfrm>
          <a:custGeom>
            <a:avLst/>
            <a:gdLst>
              <a:gd name="connsiteX0" fmla="*/ 0 w 12192001"/>
              <a:gd name="connsiteY0" fmla="*/ 0 h 3657600"/>
              <a:gd name="connsiteX1" fmla="*/ 12192001 w 12192001"/>
              <a:gd name="connsiteY1" fmla="*/ 0 h 3657600"/>
              <a:gd name="connsiteX2" fmla="*/ 12192001 w 12192001"/>
              <a:gd name="connsiteY2" fmla="*/ 3657600 h 3657600"/>
              <a:gd name="connsiteX3" fmla="*/ 0 w 12192001"/>
              <a:gd name="connsiteY3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3657600">
                <a:moveTo>
                  <a:pt x="0" y="0"/>
                </a:moveTo>
                <a:lnTo>
                  <a:pt x="12192001" y="0"/>
                </a:lnTo>
                <a:lnTo>
                  <a:pt x="12192001" y="3657600"/>
                </a:lnTo>
                <a:lnTo>
                  <a:pt x="0" y="36576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443E5-956F-059B-9A20-D28F253C9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45547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755F-7000-7ABD-E68B-2309F7ED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1548-BA30-43BF-AA42-675031326F0C}" type="datetime1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C1843-D88E-7576-E4E3-C0B29E76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0542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318E4BC-7011-824C-067D-A511C427E3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2793" y="85587"/>
            <a:ext cx="6367717" cy="6759487"/>
          </a:xfrm>
          <a:custGeom>
            <a:avLst/>
            <a:gdLst>
              <a:gd name="connsiteX0" fmla="*/ 0 w 6367717"/>
              <a:gd name="connsiteY0" fmla="*/ 0 h 6759487"/>
              <a:gd name="connsiteX1" fmla="*/ 6367717 w 6367717"/>
              <a:gd name="connsiteY1" fmla="*/ 4065726 h 6759487"/>
              <a:gd name="connsiteX2" fmla="*/ 6351376 w 6367717"/>
              <a:gd name="connsiteY2" fmla="*/ 6759486 h 6759487"/>
              <a:gd name="connsiteX3" fmla="*/ 1 w 6367717"/>
              <a:gd name="connsiteY3" fmla="*/ 6759487 h 6759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67717" h="6759487">
                <a:moveTo>
                  <a:pt x="0" y="0"/>
                </a:moveTo>
                <a:lnTo>
                  <a:pt x="6367717" y="4065726"/>
                </a:lnTo>
                <a:lnTo>
                  <a:pt x="6351376" y="6759486"/>
                </a:lnTo>
                <a:lnTo>
                  <a:pt x="1" y="675948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443E5-956F-059B-9A20-D28F253C9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755F-7000-7ABD-E68B-2309F7ED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1548-BA30-43BF-AA42-675031326F0C}" type="datetime1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C1843-D88E-7576-E4E3-C0B29E76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6047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A13CE37-B752-C055-4A0C-DB0973BC501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9247" y="2540975"/>
            <a:ext cx="10492753" cy="2520000"/>
          </a:xfrm>
          <a:custGeom>
            <a:avLst/>
            <a:gdLst>
              <a:gd name="connsiteX0" fmla="*/ 0 w 10492753"/>
              <a:gd name="connsiteY0" fmla="*/ 0 h 2520000"/>
              <a:gd name="connsiteX1" fmla="*/ 10492753 w 10492753"/>
              <a:gd name="connsiteY1" fmla="*/ 0 h 2520000"/>
              <a:gd name="connsiteX2" fmla="*/ 10492753 w 10492753"/>
              <a:gd name="connsiteY2" fmla="*/ 2520000 h 2520000"/>
              <a:gd name="connsiteX3" fmla="*/ 0 w 10492753"/>
              <a:gd name="connsiteY3" fmla="*/ 2520000 h 25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92753" h="2520000">
                <a:moveTo>
                  <a:pt x="0" y="0"/>
                </a:moveTo>
                <a:lnTo>
                  <a:pt x="10492753" y="0"/>
                </a:lnTo>
                <a:lnTo>
                  <a:pt x="10492753" y="2520000"/>
                </a:lnTo>
                <a:lnTo>
                  <a:pt x="0" y="2520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443E5-956F-059B-9A20-D28F253C9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755F-7000-7ABD-E68B-2309F7ED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1548-BA30-43BF-AA42-675031326F0C}" type="datetime1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C1843-D88E-7576-E4E3-C0B29E76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6230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9020838-35CD-4BB3-77B7-FEA99C50AE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76316" y="0"/>
            <a:ext cx="3637948" cy="6858000"/>
          </a:xfrm>
          <a:custGeom>
            <a:avLst/>
            <a:gdLst>
              <a:gd name="connsiteX0" fmla="*/ 0 w 3637948"/>
              <a:gd name="connsiteY0" fmla="*/ 0 h 6858000"/>
              <a:gd name="connsiteX1" fmla="*/ 3637948 w 3637948"/>
              <a:gd name="connsiteY1" fmla="*/ 0 h 6858000"/>
              <a:gd name="connsiteX2" fmla="*/ 3637948 w 3637948"/>
              <a:gd name="connsiteY2" fmla="*/ 6858000 h 6858000"/>
              <a:gd name="connsiteX3" fmla="*/ 0 w 363794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7948" h="6858000">
                <a:moveTo>
                  <a:pt x="0" y="0"/>
                </a:moveTo>
                <a:lnTo>
                  <a:pt x="3637948" y="0"/>
                </a:lnTo>
                <a:lnTo>
                  <a:pt x="363794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443E5-956F-059B-9A20-D28F253C9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4290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755F-7000-7ABD-E68B-2309F7ED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1548-BA30-43BF-AA42-675031326F0C}" type="datetime1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C1843-D88E-7576-E4E3-C0B29E76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7044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9FC304E-81FB-8151-0E7E-13D31BA2A1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629649" y="1652928"/>
            <a:ext cx="1952462" cy="1952460"/>
          </a:xfrm>
          <a:custGeom>
            <a:avLst/>
            <a:gdLst>
              <a:gd name="connsiteX0" fmla="*/ 976231 w 1952462"/>
              <a:gd name="connsiteY0" fmla="*/ 0 h 1952460"/>
              <a:gd name="connsiteX1" fmla="*/ 1952462 w 1952462"/>
              <a:gd name="connsiteY1" fmla="*/ 976230 h 1952460"/>
              <a:gd name="connsiteX2" fmla="*/ 976231 w 1952462"/>
              <a:gd name="connsiteY2" fmla="*/ 1952460 h 1952460"/>
              <a:gd name="connsiteX3" fmla="*/ 0 w 1952462"/>
              <a:gd name="connsiteY3" fmla="*/ 976230 h 1952460"/>
              <a:gd name="connsiteX4" fmla="*/ 976231 w 1952462"/>
              <a:gd name="connsiteY4" fmla="*/ 0 h 1952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462" h="1952460">
                <a:moveTo>
                  <a:pt x="976231" y="0"/>
                </a:moveTo>
                <a:cubicBezTo>
                  <a:pt x="1515388" y="0"/>
                  <a:pt x="1952462" y="437073"/>
                  <a:pt x="1952462" y="976230"/>
                </a:cubicBezTo>
                <a:cubicBezTo>
                  <a:pt x="1952462" y="1515387"/>
                  <a:pt x="1515388" y="1952460"/>
                  <a:pt x="976231" y="1952460"/>
                </a:cubicBezTo>
                <a:cubicBezTo>
                  <a:pt x="437074" y="1952460"/>
                  <a:pt x="0" y="1515387"/>
                  <a:pt x="0" y="976230"/>
                </a:cubicBezTo>
                <a:cubicBezTo>
                  <a:pt x="0" y="437073"/>
                  <a:pt x="437074" y="0"/>
                  <a:pt x="9762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443E5-956F-059B-9A20-D28F253C9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755F-7000-7ABD-E68B-2309F7ED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ED88-7F55-4686-8F97-A5279E52FAF7}" type="datetime1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C1843-D88E-7576-E4E3-C0B29E76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621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0C909B0-6794-F697-4612-D6F4D9077A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699012" cy="6858000"/>
          </a:xfrm>
          <a:custGeom>
            <a:avLst/>
            <a:gdLst>
              <a:gd name="connsiteX0" fmla="*/ 0 w 3699012"/>
              <a:gd name="connsiteY0" fmla="*/ 0 h 6858000"/>
              <a:gd name="connsiteX1" fmla="*/ 3699012 w 3699012"/>
              <a:gd name="connsiteY1" fmla="*/ 0 h 6858000"/>
              <a:gd name="connsiteX2" fmla="*/ 3699012 w 3699012"/>
              <a:gd name="connsiteY2" fmla="*/ 6858000 h 6858000"/>
              <a:gd name="connsiteX3" fmla="*/ 0 w 369901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9012" h="6858000">
                <a:moveTo>
                  <a:pt x="0" y="0"/>
                </a:moveTo>
                <a:lnTo>
                  <a:pt x="3699012" y="0"/>
                </a:lnTo>
                <a:lnTo>
                  <a:pt x="369901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443E5-956F-059B-9A20-D28F253C9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8600" y="365125"/>
            <a:ext cx="73152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755F-7000-7ABD-E68B-2309F7ED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A7EBA-5925-4147-8D6B-93DBB23821A9}" type="datetime1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C1843-D88E-7576-E4E3-C0B29E76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0688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16691AC-7972-AB77-B4EF-F75490B42C3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66" y="0"/>
            <a:ext cx="12189532" cy="685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999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A1C45-4664-E92A-34DF-DBE4BFC5F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8DFC23-53E1-D86D-679F-AFDC6E73B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DA6A51-C980-06A9-C225-F870B90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0D32E-B2D0-440C-8EAD-2F49AEB6B090}" type="datetime1">
              <a:rPr lang="en-US" smtClean="0"/>
              <a:t>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B01AA3-89EA-91D8-7C7B-617F67BDC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F6A816-A900-9AB9-F638-5497EFCCE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6613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C53AC2-5B4C-250F-89E8-EDC6D83FF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DD54-399E-4854-AC56-20C0FD279B2E}" type="datetime1">
              <a:rPr lang="en-US" smtClean="0"/>
              <a:t>1/20/2025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7576EF-DAA9-1168-C4CE-3B7BC89A7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6E92FB-7451-C9D7-3A4B-4670CF059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82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20929-BFD1-4188-9269-4663F627F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B91C5-A335-5601-0208-C7E2C79C00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093BC3-4464-EF22-E2FE-45B9AB924B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E1029C-86E4-E809-A3F9-45E0E30E7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1FE18-ABAE-448E-935D-14A1F483B084}" type="datetime1">
              <a:rPr lang="en-US" smtClean="0"/>
              <a:t>1/20/2025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43C98-2F33-B1D6-DF7D-584E1F912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7F1D8A-872B-E403-BE1F-125F4AFCD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5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0B472-F8E1-C398-FD54-BC96F89DA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0D22F1-3C67-681E-6A72-AF2781ECB6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1FA777-3CBD-2547-7228-F98E15105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670B1D-6A11-444F-E64F-E61181EA78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137307-DEC9-5C5D-58DB-28A6F6CAC2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9B4196-47A8-D3B3-3647-441D57EED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A88E8-8B58-4CAA-B53D-D5667741B134}" type="datetime1">
              <a:rPr lang="en-US" smtClean="0"/>
              <a:t>1/20/2025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22F376-EFF6-1D55-BADA-87B17E7A9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600A38-6A78-39D9-F5AE-A53BF8243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887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B443E5-956F-059B-9A20-D28F253C9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755F-7000-7ABD-E68B-2309F7ED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1548-BA30-43BF-AA42-675031326F0C}" type="datetime1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C1843-D88E-7576-E4E3-C0B29E76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056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1F43529-7670-CCF0-37FC-C536B0F226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770093" cy="6858000"/>
          </a:xfrm>
          <a:custGeom>
            <a:avLst/>
            <a:gdLst>
              <a:gd name="connsiteX0" fmla="*/ 0 w 4770093"/>
              <a:gd name="connsiteY0" fmla="*/ 0 h 6858000"/>
              <a:gd name="connsiteX1" fmla="*/ 4770093 w 4770093"/>
              <a:gd name="connsiteY1" fmla="*/ 0 h 6858000"/>
              <a:gd name="connsiteX2" fmla="*/ 4770093 w 4770093"/>
              <a:gd name="connsiteY2" fmla="*/ 6858000 h 6858000"/>
              <a:gd name="connsiteX3" fmla="*/ 0 w 477009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0093" h="6858000">
                <a:moveTo>
                  <a:pt x="0" y="0"/>
                </a:moveTo>
                <a:lnTo>
                  <a:pt x="4770093" y="0"/>
                </a:lnTo>
                <a:lnTo>
                  <a:pt x="477009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443E5-956F-059B-9A20-D28F253C9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0640" y="883285"/>
            <a:ext cx="606552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755F-7000-7ABD-E68B-2309F7ED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1548-BA30-43BF-AA42-675031326F0C}" type="datetime1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C1843-D88E-7576-E4E3-C0B29E76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668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CC79620-38AF-73C7-083B-1C21E9B786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5225143" cy="6858003"/>
          </a:xfrm>
          <a:custGeom>
            <a:avLst/>
            <a:gdLst>
              <a:gd name="connsiteX0" fmla="*/ 0 w 5225143"/>
              <a:gd name="connsiteY0" fmla="*/ 0 h 6858003"/>
              <a:gd name="connsiteX1" fmla="*/ 3542190 w 5225143"/>
              <a:gd name="connsiteY1" fmla="*/ 0 h 6858003"/>
              <a:gd name="connsiteX2" fmla="*/ 3542190 w 5225143"/>
              <a:gd name="connsiteY2" fmla="*/ 2 h 6858003"/>
              <a:gd name="connsiteX3" fmla="*/ 5225143 w 5225143"/>
              <a:gd name="connsiteY3" fmla="*/ 3429003 h 6858003"/>
              <a:gd name="connsiteX4" fmla="*/ 3542190 w 5225143"/>
              <a:gd name="connsiteY4" fmla="*/ 6858003 h 6858003"/>
              <a:gd name="connsiteX5" fmla="*/ 3542190 w 5225143"/>
              <a:gd name="connsiteY5" fmla="*/ 6858000 h 6858003"/>
              <a:gd name="connsiteX6" fmla="*/ 0 w 5225143"/>
              <a:gd name="connsiteY6" fmla="*/ 6858000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25143" h="6858003">
                <a:moveTo>
                  <a:pt x="0" y="0"/>
                </a:moveTo>
                <a:lnTo>
                  <a:pt x="3542190" y="0"/>
                </a:lnTo>
                <a:lnTo>
                  <a:pt x="3542190" y="2"/>
                </a:lnTo>
                <a:lnTo>
                  <a:pt x="5225143" y="3429003"/>
                </a:lnTo>
                <a:lnTo>
                  <a:pt x="3542190" y="6858003"/>
                </a:lnTo>
                <a:lnTo>
                  <a:pt x="354219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443E5-956F-059B-9A20-D28F253C9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5142" y="365125"/>
            <a:ext cx="6128657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755F-7000-7ABD-E68B-2309F7ED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1548-BA30-43BF-AA42-675031326F0C}" type="datetime1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C1843-D88E-7576-E4E3-C0B29E76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62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E4C7BBF-A987-240D-CD92-2BF1CDD4D4C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358703" y="5051750"/>
            <a:ext cx="876900" cy="876896"/>
          </a:xfrm>
          <a:custGeom>
            <a:avLst/>
            <a:gdLst>
              <a:gd name="connsiteX0" fmla="*/ 438450 w 876900"/>
              <a:gd name="connsiteY0" fmla="*/ 0 h 876896"/>
              <a:gd name="connsiteX1" fmla="*/ 876900 w 876900"/>
              <a:gd name="connsiteY1" fmla="*/ 438448 h 876896"/>
              <a:gd name="connsiteX2" fmla="*/ 438450 w 876900"/>
              <a:gd name="connsiteY2" fmla="*/ 876896 h 876896"/>
              <a:gd name="connsiteX3" fmla="*/ 0 w 876900"/>
              <a:gd name="connsiteY3" fmla="*/ 438448 h 876896"/>
              <a:gd name="connsiteX4" fmla="*/ 438450 w 876900"/>
              <a:gd name="connsiteY4" fmla="*/ 0 h 876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6900" h="876896">
                <a:moveTo>
                  <a:pt x="438450" y="0"/>
                </a:moveTo>
                <a:cubicBezTo>
                  <a:pt x="680599" y="0"/>
                  <a:pt x="876900" y="196300"/>
                  <a:pt x="876900" y="438448"/>
                </a:cubicBezTo>
                <a:cubicBezTo>
                  <a:pt x="876900" y="680596"/>
                  <a:pt x="680599" y="876896"/>
                  <a:pt x="438450" y="876896"/>
                </a:cubicBezTo>
                <a:cubicBezTo>
                  <a:pt x="196301" y="876896"/>
                  <a:pt x="0" y="680596"/>
                  <a:pt x="0" y="438448"/>
                </a:cubicBezTo>
                <a:cubicBezTo>
                  <a:pt x="0" y="196300"/>
                  <a:pt x="196301" y="0"/>
                  <a:pt x="4384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DE53C5E-DF81-1EB8-ECF9-15E8AA2153D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476171" y="3108112"/>
            <a:ext cx="876900" cy="876896"/>
          </a:xfrm>
          <a:custGeom>
            <a:avLst/>
            <a:gdLst>
              <a:gd name="connsiteX0" fmla="*/ 438450 w 876900"/>
              <a:gd name="connsiteY0" fmla="*/ 0 h 876896"/>
              <a:gd name="connsiteX1" fmla="*/ 876900 w 876900"/>
              <a:gd name="connsiteY1" fmla="*/ 438448 h 876896"/>
              <a:gd name="connsiteX2" fmla="*/ 438450 w 876900"/>
              <a:gd name="connsiteY2" fmla="*/ 876896 h 876896"/>
              <a:gd name="connsiteX3" fmla="*/ 0 w 876900"/>
              <a:gd name="connsiteY3" fmla="*/ 438448 h 876896"/>
              <a:gd name="connsiteX4" fmla="*/ 438450 w 876900"/>
              <a:gd name="connsiteY4" fmla="*/ 0 h 876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6900" h="876896">
                <a:moveTo>
                  <a:pt x="438450" y="0"/>
                </a:moveTo>
                <a:cubicBezTo>
                  <a:pt x="680599" y="0"/>
                  <a:pt x="876900" y="196300"/>
                  <a:pt x="876900" y="438448"/>
                </a:cubicBezTo>
                <a:cubicBezTo>
                  <a:pt x="876900" y="680596"/>
                  <a:pt x="680599" y="876896"/>
                  <a:pt x="438450" y="876896"/>
                </a:cubicBezTo>
                <a:cubicBezTo>
                  <a:pt x="196301" y="876896"/>
                  <a:pt x="0" y="680596"/>
                  <a:pt x="0" y="438448"/>
                </a:cubicBezTo>
                <a:cubicBezTo>
                  <a:pt x="0" y="196300"/>
                  <a:pt x="196301" y="0"/>
                  <a:pt x="4384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4CACA65-F46C-6BB9-2DE2-2D6FA8ECA10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64601" y="1150620"/>
            <a:ext cx="876900" cy="876896"/>
          </a:xfrm>
          <a:custGeom>
            <a:avLst/>
            <a:gdLst>
              <a:gd name="connsiteX0" fmla="*/ 438450 w 876900"/>
              <a:gd name="connsiteY0" fmla="*/ 0 h 876896"/>
              <a:gd name="connsiteX1" fmla="*/ 876900 w 876900"/>
              <a:gd name="connsiteY1" fmla="*/ 438448 h 876896"/>
              <a:gd name="connsiteX2" fmla="*/ 438450 w 876900"/>
              <a:gd name="connsiteY2" fmla="*/ 876896 h 876896"/>
              <a:gd name="connsiteX3" fmla="*/ 0 w 876900"/>
              <a:gd name="connsiteY3" fmla="*/ 438448 h 876896"/>
              <a:gd name="connsiteX4" fmla="*/ 438450 w 876900"/>
              <a:gd name="connsiteY4" fmla="*/ 0 h 876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6900" h="876896">
                <a:moveTo>
                  <a:pt x="438450" y="0"/>
                </a:moveTo>
                <a:cubicBezTo>
                  <a:pt x="680599" y="0"/>
                  <a:pt x="876900" y="196300"/>
                  <a:pt x="876900" y="438448"/>
                </a:cubicBezTo>
                <a:cubicBezTo>
                  <a:pt x="876900" y="680596"/>
                  <a:pt x="680599" y="876896"/>
                  <a:pt x="438450" y="876896"/>
                </a:cubicBezTo>
                <a:cubicBezTo>
                  <a:pt x="196301" y="876896"/>
                  <a:pt x="0" y="680596"/>
                  <a:pt x="0" y="438448"/>
                </a:cubicBezTo>
                <a:cubicBezTo>
                  <a:pt x="0" y="196300"/>
                  <a:pt x="196301" y="0"/>
                  <a:pt x="4384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7B53026-1455-95C6-BFCE-D3FB64FDC08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54274" y="1533982"/>
            <a:ext cx="4104467" cy="2612361"/>
          </a:xfrm>
          <a:custGeom>
            <a:avLst/>
            <a:gdLst>
              <a:gd name="connsiteX0" fmla="*/ 4104298 w 4104467"/>
              <a:gd name="connsiteY0" fmla="*/ 0 h 2612361"/>
              <a:gd name="connsiteX1" fmla="*/ 4092553 w 4104467"/>
              <a:gd name="connsiteY1" fmla="*/ 2547766 h 2612361"/>
              <a:gd name="connsiteX2" fmla="*/ 0 w 4104467"/>
              <a:gd name="connsiteY2" fmla="*/ 2612361 h 2612361"/>
              <a:gd name="connsiteX3" fmla="*/ 311232 w 4104467"/>
              <a:gd name="connsiteY3" fmla="*/ 528507 h 2612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04467" h="2612361">
                <a:moveTo>
                  <a:pt x="4104298" y="0"/>
                </a:moveTo>
                <a:cubicBezTo>
                  <a:pt x="4106256" y="729852"/>
                  <a:pt x="4090595" y="1817915"/>
                  <a:pt x="4092553" y="2547766"/>
                </a:cubicBezTo>
                <a:lnTo>
                  <a:pt x="0" y="2612361"/>
                </a:lnTo>
                <a:cubicBezTo>
                  <a:pt x="148765" y="1602597"/>
                  <a:pt x="191828" y="1385592"/>
                  <a:pt x="311232" y="528507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443E5-956F-059B-9A20-D28F253C9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90755F-7000-7ABD-E68B-2309F7ED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1548-BA30-43BF-AA42-675031326F0C}" type="datetime1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AC1843-D88E-7576-E4E3-C0B29E76F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00C5A-2FC3-54C3-178B-BC7D9F4E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642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D7F02A-81BB-CD4B-F8ED-BC42795E0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DC29AD-7881-4788-40D8-C351DE0FE4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FB459F-7BE6-270C-D114-EBBFC79770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73EEB-4436-4142-9091-5B4197EC7DD2}" type="datetime1">
              <a:rPr lang="en-US" smtClean="0"/>
              <a:t>1/20/2025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19492C-B79C-7C49-9FA5-DA15CB3A50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682C81-27B1-1235-0605-C674847781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84620"/>
            <a:ext cx="1000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Montserrat" panose="00000500000000000000" pitchFamily="2" charset="0"/>
              </a:defRPr>
            </a:lvl1pPr>
          </a:lstStyle>
          <a:p>
            <a:fld id="{0AE8872C-AE6E-4AB0-9180-7BBD29E9A97A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0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78" r:id="rId7"/>
    <p:sldLayoutId id="2147483677" r:id="rId8"/>
    <p:sldLayoutId id="2147483676" r:id="rId9"/>
    <p:sldLayoutId id="2147483675" r:id="rId10"/>
    <p:sldLayoutId id="2147483674" r:id="rId11"/>
    <p:sldLayoutId id="2147483673" r:id="rId12"/>
    <p:sldLayoutId id="2147483672" r:id="rId13"/>
    <p:sldLayoutId id="2147483671" r:id="rId14"/>
    <p:sldLayoutId id="2147483670" r:id="rId15"/>
    <p:sldLayoutId id="2147483669" r:id="rId16"/>
    <p:sldLayoutId id="2147483668" r:id="rId17"/>
    <p:sldLayoutId id="2147483667" r:id="rId18"/>
    <p:sldLayoutId id="2147483666" r:id="rId19"/>
    <p:sldLayoutId id="2147483665" r:id="rId20"/>
    <p:sldLayoutId id="2147483664" r:id="rId21"/>
    <p:sldLayoutId id="2147483663" r:id="rId22"/>
    <p:sldLayoutId id="2147483662" r:id="rId23"/>
    <p:sldLayoutId id="2147483661" r:id="rId24"/>
    <p:sldLayoutId id="2147483660" r:id="rId25"/>
    <p:sldLayoutId id="2147483659" r:id="rId26"/>
    <p:sldLayoutId id="2147483658" r:id="rId27"/>
    <p:sldLayoutId id="2147483657" r:id="rId28"/>
    <p:sldLayoutId id="2147483656" r:id="rId29"/>
    <p:sldLayoutId id="2147483655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2800" b="1" kern="1200">
          <a:solidFill>
            <a:schemeClr val="tx1">
              <a:lumMod val="90000"/>
              <a:lumOff val="10000"/>
            </a:schemeClr>
          </a:solidFill>
          <a:latin typeface="Montserrat" panose="00000500000000000000" pitchFamily="2" charset="0"/>
          <a:ea typeface="Open Sans" panose="020B0606030504020204" pitchFamily="34" charset="0"/>
          <a:cs typeface="Poppins" panose="00000500000000000000" pitchFamily="50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9.xml"/><Relationship Id="rId4" Type="http://schemas.openxmlformats.org/officeDocument/2006/relationships/customXml" Target="../ink/ink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image" Target="../media/image11.png"/><Relationship Id="rId18" Type="http://schemas.openxmlformats.org/officeDocument/2006/relationships/customXml" Target="../ink/ink10.xml"/><Relationship Id="rId3" Type="http://schemas.openxmlformats.org/officeDocument/2006/relationships/image" Target="../media/image6.png"/><Relationship Id="rId21" Type="http://schemas.openxmlformats.org/officeDocument/2006/relationships/image" Target="../media/image15.png"/><Relationship Id="rId7" Type="http://schemas.openxmlformats.org/officeDocument/2006/relationships/image" Target="../media/image8.png"/><Relationship Id="rId12" Type="http://schemas.openxmlformats.org/officeDocument/2006/relationships/customXml" Target="../ink/ink7.xml"/><Relationship Id="rId17" Type="http://schemas.openxmlformats.org/officeDocument/2006/relationships/image" Target="../media/image13.png"/><Relationship Id="rId2" Type="http://schemas.openxmlformats.org/officeDocument/2006/relationships/image" Target="../media/image4.emf"/><Relationship Id="rId16" Type="http://schemas.openxmlformats.org/officeDocument/2006/relationships/customXml" Target="../ink/ink9.xml"/><Relationship Id="rId20" Type="http://schemas.openxmlformats.org/officeDocument/2006/relationships/customXml" Target="../ink/ink11.xml"/><Relationship Id="rId1" Type="http://schemas.openxmlformats.org/officeDocument/2006/relationships/slideLayout" Target="../slideLayouts/slideLayout24.xml"/><Relationship Id="rId6" Type="http://schemas.openxmlformats.org/officeDocument/2006/relationships/customXml" Target="../ink/ink4.xml"/><Relationship Id="rId11" Type="http://schemas.openxmlformats.org/officeDocument/2006/relationships/image" Target="../media/image10.png"/><Relationship Id="rId5" Type="http://schemas.openxmlformats.org/officeDocument/2006/relationships/image" Target="../media/image7.png"/><Relationship Id="rId15" Type="http://schemas.openxmlformats.org/officeDocument/2006/relationships/image" Target="../media/image12.png"/><Relationship Id="rId23" Type="http://schemas.openxmlformats.org/officeDocument/2006/relationships/image" Target="../media/image16.png"/><Relationship Id="rId10" Type="http://schemas.openxmlformats.org/officeDocument/2006/relationships/customXml" Target="../ink/ink6.xml"/><Relationship Id="rId19" Type="http://schemas.openxmlformats.org/officeDocument/2006/relationships/image" Target="../media/image14.png"/><Relationship Id="rId4" Type="http://schemas.openxmlformats.org/officeDocument/2006/relationships/customXml" Target="../ink/ink3.xml"/><Relationship Id="rId9" Type="http://schemas.openxmlformats.org/officeDocument/2006/relationships/image" Target="../media/image9.png"/><Relationship Id="rId14" Type="http://schemas.openxmlformats.org/officeDocument/2006/relationships/customXml" Target="../ink/ink8.xml"/><Relationship Id="rId22" Type="http://schemas.openxmlformats.org/officeDocument/2006/relationships/customXml" Target="../ink/ink12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png"/><Relationship Id="rId18" Type="http://schemas.openxmlformats.org/officeDocument/2006/relationships/customXml" Target="../ink/ink23.xml"/><Relationship Id="rId26" Type="http://schemas.openxmlformats.org/officeDocument/2006/relationships/customXml" Target="../ink/ink27.xml"/><Relationship Id="rId39" Type="http://schemas.openxmlformats.org/officeDocument/2006/relationships/image" Target="../media/image31.png"/><Relationship Id="rId21" Type="http://schemas.openxmlformats.org/officeDocument/2006/relationships/image" Target="../media/image22.png"/><Relationship Id="rId34" Type="http://schemas.openxmlformats.org/officeDocument/2006/relationships/customXml" Target="../ink/ink31.xml"/><Relationship Id="rId42" Type="http://schemas.openxmlformats.org/officeDocument/2006/relationships/customXml" Target="../ink/ink35.xml"/><Relationship Id="rId47" Type="http://schemas.openxmlformats.org/officeDocument/2006/relationships/image" Target="../media/image35.png"/><Relationship Id="rId7" Type="http://schemas.openxmlformats.org/officeDocument/2006/relationships/customXml" Target="../ink/ink16.xml"/><Relationship Id="rId2" Type="http://schemas.openxmlformats.org/officeDocument/2006/relationships/image" Target="../media/image4.emf"/><Relationship Id="rId16" Type="http://schemas.openxmlformats.org/officeDocument/2006/relationships/customXml" Target="../ink/ink22.xml"/><Relationship Id="rId29" Type="http://schemas.openxmlformats.org/officeDocument/2006/relationships/image" Target="../media/image26.png"/><Relationship Id="rId1" Type="http://schemas.openxmlformats.org/officeDocument/2006/relationships/slideLayout" Target="../slideLayouts/slideLayout24.xml"/><Relationship Id="rId6" Type="http://schemas.openxmlformats.org/officeDocument/2006/relationships/customXml" Target="../ink/ink15.xml"/><Relationship Id="rId11" Type="http://schemas.openxmlformats.org/officeDocument/2006/relationships/image" Target="../media/image17.png"/><Relationship Id="rId24" Type="http://schemas.openxmlformats.org/officeDocument/2006/relationships/customXml" Target="../ink/ink26.xml"/><Relationship Id="rId32" Type="http://schemas.openxmlformats.org/officeDocument/2006/relationships/customXml" Target="../ink/ink30.xml"/><Relationship Id="rId37" Type="http://schemas.openxmlformats.org/officeDocument/2006/relationships/image" Target="../media/image30.png"/><Relationship Id="rId40" Type="http://schemas.openxmlformats.org/officeDocument/2006/relationships/customXml" Target="../ink/ink34.xml"/><Relationship Id="rId45" Type="http://schemas.openxmlformats.org/officeDocument/2006/relationships/image" Target="../media/image34.png"/><Relationship Id="rId5" Type="http://schemas.openxmlformats.org/officeDocument/2006/relationships/customXml" Target="../ink/ink14.xml"/><Relationship Id="rId15" Type="http://schemas.openxmlformats.org/officeDocument/2006/relationships/image" Target="../media/image19.png"/><Relationship Id="rId23" Type="http://schemas.openxmlformats.org/officeDocument/2006/relationships/image" Target="../media/image23.png"/><Relationship Id="rId28" Type="http://schemas.openxmlformats.org/officeDocument/2006/relationships/customXml" Target="../ink/ink28.xml"/><Relationship Id="rId36" Type="http://schemas.openxmlformats.org/officeDocument/2006/relationships/customXml" Target="../ink/ink32.xml"/><Relationship Id="rId10" Type="http://schemas.openxmlformats.org/officeDocument/2006/relationships/customXml" Target="../ink/ink19.xml"/><Relationship Id="rId19" Type="http://schemas.openxmlformats.org/officeDocument/2006/relationships/image" Target="../media/image21.png"/><Relationship Id="rId31" Type="http://schemas.openxmlformats.org/officeDocument/2006/relationships/image" Target="../media/image27.png"/><Relationship Id="rId44" Type="http://schemas.openxmlformats.org/officeDocument/2006/relationships/customXml" Target="../ink/ink36.xml"/><Relationship Id="rId4" Type="http://schemas.openxmlformats.org/officeDocument/2006/relationships/image" Target="../media/image12.png"/><Relationship Id="rId9" Type="http://schemas.openxmlformats.org/officeDocument/2006/relationships/customXml" Target="../ink/ink18.xml"/><Relationship Id="rId14" Type="http://schemas.openxmlformats.org/officeDocument/2006/relationships/customXml" Target="../ink/ink21.xml"/><Relationship Id="rId22" Type="http://schemas.openxmlformats.org/officeDocument/2006/relationships/customXml" Target="../ink/ink25.xml"/><Relationship Id="rId27" Type="http://schemas.openxmlformats.org/officeDocument/2006/relationships/image" Target="../media/image25.png"/><Relationship Id="rId30" Type="http://schemas.openxmlformats.org/officeDocument/2006/relationships/customXml" Target="../ink/ink29.xml"/><Relationship Id="rId35" Type="http://schemas.openxmlformats.org/officeDocument/2006/relationships/image" Target="../media/image29.png"/><Relationship Id="rId43" Type="http://schemas.openxmlformats.org/officeDocument/2006/relationships/image" Target="../media/image33.png"/><Relationship Id="rId8" Type="http://schemas.openxmlformats.org/officeDocument/2006/relationships/customXml" Target="../ink/ink17.xml"/><Relationship Id="rId3" Type="http://schemas.openxmlformats.org/officeDocument/2006/relationships/customXml" Target="../ink/ink13.xml"/><Relationship Id="rId12" Type="http://schemas.openxmlformats.org/officeDocument/2006/relationships/customXml" Target="../ink/ink20.xml"/><Relationship Id="rId17" Type="http://schemas.openxmlformats.org/officeDocument/2006/relationships/image" Target="../media/image20.png"/><Relationship Id="rId25" Type="http://schemas.openxmlformats.org/officeDocument/2006/relationships/image" Target="../media/image24.png"/><Relationship Id="rId33" Type="http://schemas.openxmlformats.org/officeDocument/2006/relationships/image" Target="../media/image28.png"/><Relationship Id="rId38" Type="http://schemas.openxmlformats.org/officeDocument/2006/relationships/customXml" Target="../ink/ink33.xml"/><Relationship Id="rId46" Type="http://schemas.openxmlformats.org/officeDocument/2006/relationships/customXml" Target="../ink/ink37.xml"/><Relationship Id="rId20" Type="http://schemas.openxmlformats.org/officeDocument/2006/relationships/customXml" Target="../ink/ink24.xml"/><Relationship Id="rId41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42.xml"/><Relationship Id="rId13" Type="http://schemas.openxmlformats.org/officeDocument/2006/relationships/customXml" Target="../ink/ink47.xml"/><Relationship Id="rId3" Type="http://schemas.openxmlformats.org/officeDocument/2006/relationships/customXml" Target="../ink/ink38.xml"/><Relationship Id="rId7" Type="http://schemas.openxmlformats.org/officeDocument/2006/relationships/customXml" Target="../ink/ink41.xml"/><Relationship Id="rId12" Type="http://schemas.openxmlformats.org/officeDocument/2006/relationships/customXml" Target="../ink/ink46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4.xml"/><Relationship Id="rId6" Type="http://schemas.openxmlformats.org/officeDocument/2006/relationships/customXml" Target="../ink/ink40.xml"/><Relationship Id="rId11" Type="http://schemas.openxmlformats.org/officeDocument/2006/relationships/customXml" Target="../ink/ink45.xml"/><Relationship Id="rId5" Type="http://schemas.openxmlformats.org/officeDocument/2006/relationships/customXml" Target="../ink/ink39.xml"/><Relationship Id="rId10" Type="http://schemas.openxmlformats.org/officeDocument/2006/relationships/customXml" Target="../ink/ink44.xml"/><Relationship Id="rId4" Type="http://schemas.openxmlformats.org/officeDocument/2006/relationships/image" Target="../media/image12.png"/><Relationship Id="rId9" Type="http://schemas.openxmlformats.org/officeDocument/2006/relationships/customXml" Target="../ink/ink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uadroTexto 15">
            <a:extLst>
              <a:ext uri="{FF2B5EF4-FFF2-40B4-BE49-F238E27FC236}">
                <a16:creationId xmlns:a16="http://schemas.microsoft.com/office/drawing/2014/main" id="{6653C2A1-8334-CAB7-72B1-EDF82221D3FE}"/>
              </a:ext>
            </a:extLst>
          </p:cNvPr>
          <p:cNvSpPr txBox="1"/>
          <p:nvPr/>
        </p:nvSpPr>
        <p:spPr>
          <a:xfrm>
            <a:off x="9837683" y="-105629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C" noProof="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53A48D9-C495-03CB-228C-7232F1830FED}"/>
              </a:ext>
            </a:extLst>
          </p:cNvPr>
          <p:cNvSpPr/>
          <p:nvPr/>
        </p:nvSpPr>
        <p:spPr>
          <a:xfrm>
            <a:off x="844642" y="5194653"/>
            <a:ext cx="10883532" cy="1177256"/>
          </a:xfrm>
          <a:prstGeom prst="rect">
            <a:avLst/>
          </a:prstGeom>
        </p:spPr>
        <p:txBody>
          <a:bodyPr vert="horz" wrap="square" lIns="91416" tIns="45708" rIns="91416" bIns="45708" rtlCol="0" anchor="ctr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s-EC" sz="3600" spc="-150" dirty="0">
                <a:solidFill>
                  <a:schemeClr val="bg1"/>
                </a:solidFill>
                <a:latin typeface="Lota Grotesque Bold" pitchFamily="2" charset="77"/>
                <a:ea typeface="Roboto" panose="02000000000000000000" pitchFamily="2" charset="0"/>
                <a:cs typeface="Times New Roman" panose="02020603050405020304" pitchFamily="18" charset="0"/>
              </a:rPr>
              <a:t>ANALISIS DE LA ATRIBUCION DE GASTOS A LOS INGRESOS EXENTOS EN LA CONCILIACION TRIBUTARIA </a:t>
            </a:r>
            <a:endParaRPr lang="es-EC" sz="3600" spc="-150" noProof="0" dirty="0">
              <a:solidFill>
                <a:schemeClr val="bg1"/>
              </a:solidFill>
              <a:latin typeface="Lota Grotesque Bold" pitchFamily="2" charset="77"/>
              <a:ea typeface="Roboto" panose="02000000000000000000" pitchFamily="2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s-EC" sz="4400" spc="-150" noProof="0" dirty="0">
              <a:solidFill>
                <a:schemeClr val="bg1"/>
              </a:solidFill>
              <a:latin typeface="Lota Grotesque Bold" pitchFamily="2" charset="77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Entrada de lápiz 1">
                <a:extLst>
                  <a:ext uri="{FF2B5EF4-FFF2-40B4-BE49-F238E27FC236}">
                    <a16:creationId xmlns:a16="http://schemas.microsoft.com/office/drawing/2014/main" id="{1F6D7C01-B8E0-5B0F-6684-377999051AD2}"/>
                  </a:ext>
                </a:extLst>
              </p14:cNvPr>
              <p14:cNvContentPartPr/>
              <p14:nvPr/>
            </p14:nvContentPartPr>
            <p14:xfrm>
              <a:off x="2295548" y="3309214"/>
              <a:ext cx="360" cy="360"/>
            </p14:xfrm>
          </p:contentPart>
        </mc:Choice>
        <mc:Fallback>
          <p:pic>
            <p:nvPicPr>
              <p:cNvPr id="2" name="Entrada de lápiz 1">
                <a:extLst>
                  <a:ext uri="{FF2B5EF4-FFF2-40B4-BE49-F238E27FC236}">
                    <a16:creationId xmlns:a16="http://schemas.microsoft.com/office/drawing/2014/main" id="{1F6D7C01-B8E0-5B0F-6684-377999051AD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41548" y="3201574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Entrada de lápiz 2">
                <a:extLst>
                  <a:ext uri="{FF2B5EF4-FFF2-40B4-BE49-F238E27FC236}">
                    <a16:creationId xmlns:a16="http://schemas.microsoft.com/office/drawing/2014/main" id="{FF6880E8-ED9F-B196-0B41-2DF8F55D187A}"/>
                  </a:ext>
                </a:extLst>
              </p14:cNvPr>
              <p14:cNvContentPartPr/>
              <p14:nvPr/>
            </p14:nvContentPartPr>
            <p14:xfrm>
              <a:off x="3041108" y="3497854"/>
              <a:ext cx="360" cy="360"/>
            </p14:xfrm>
          </p:contentPart>
        </mc:Choice>
        <mc:Fallback>
          <p:pic>
            <p:nvPicPr>
              <p:cNvPr id="3" name="Entrada de lápiz 2">
                <a:extLst>
                  <a:ext uri="{FF2B5EF4-FFF2-40B4-BE49-F238E27FC236}">
                    <a16:creationId xmlns:a16="http://schemas.microsoft.com/office/drawing/2014/main" id="{FF6880E8-ED9F-B196-0B41-2DF8F55D187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87108" y="3390214"/>
                <a:ext cx="108000" cy="21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721675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B19F23BF-C76E-EF3C-D9CC-3BE7C593C41F}"/>
              </a:ext>
            </a:extLst>
          </p:cNvPr>
          <p:cNvSpPr/>
          <p:nvPr/>
        </p:nvSpPr>
        <p:spPr>
          <a:xfrm>
            <a:off x="3665871" y="-16511"/>
            <a:ext cx="5349774" cy="6866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7CAB8D2-27BC-A9E7-2571-9384A18421A3}"/>
              </a:ext>
            </a:extLst>
          </p:cNvPr>
          <p:cNvGrpSpPr/>
          <p:nvPr/>
        </p:nvGrpSpPr>
        <p:grpSpPr>
          <a:xfrm flipH="1">
            <a:off x="8657862" y="1788160"/>
            <a:ext cx="3534136" cy="4151221"/>
            <a:chOff x="-19952" y="1284902"/>
            <a:chExt cx="5119785" cy="5602033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0E22EBA-91B0-F980-5256-DB8778C0AB88}"/>
                </a:ext>
              </a:extLst>
            </p:cNvPr>
            <p:cNvSpPr/>
            <p:nvPr/>
          </p:nvSpPr>
          <p:spPr>
            <a:xfrm>
              <a:off x="2864152" y="3217584"/>
              <a:ext cx="2235681" cy="2721814"/>
            </a:xfrm>
            <a:custGeom>
              <a:avLst/>
              <a:gdLst>
                <a:gd name="connsiteX0" fmla="*/ 0 w 3688921"/>
                <a:gd name="connsiteY0" fmla="*/ 0 h 4491047"/>
                <a:gd name="connsiteX1" fmla="*/ 3688921 w 3688921"/>
                <a:gd name="connsiteY1" fmla="*/ 2139163 h 4491047"/>
                <a:gd name="connsiteX2" fmla="*/ 3688921 w 3688921"/>
                <a:gd name="connsiteY2" fmla="*/ 4491047 h 4491047"/>
                <a:gd name="connsiteX3" fmla="*/ 0 w 3688921"/>
                <a:gd name="connsiteY3" fmla="*/ 2351885 h 4491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88921" h="4491047">
                  <a:moveTo>
                    <a:pt x="0" y="0"/>
                  </a:moveTo>
                  <a:lnTo>
                    <a:pt x="3688921" y="2139163"/>
                  </a:lnTo>
                  <a:lnTo>
                    <a:pt x="3688921" y="4491047"/>
                  </a:lnTo>
                  <a:lnTo>
                    <a:pt x="0" y="2351885"/>
                  </a:lnTo>
                  <a:close/>
                </a:path>
              </a:pathLst>
            </a:custGeom>
            <a:solidFill>
              <a:schemeClr val="accent1">
                <a:alpha val="88000"/>
              </a:schemeClr>
            </a:solidFill>
            <a:ln>
              <a:solidFill>
                <a:srgbClr val="E83F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latin typeface="+mj-lt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C3C8C8D-B8D7-6F63-D62B-1E61D0C3447D}"/>
                </a:ext>
              </a:extLst>
            </p:cNvPr>
            <p:cNvSpPr/>
            <p:nvPr/>
          </p:nvSpPr>
          <p:spPr>
            <a:xfrm>
              <a:off x="-19952" y="1284902"/>
              <a:ext cx="4601476" cy="5602033"/>
            </a:xfrm>
            <a:custGeom>
              <a:avLst/>
              <a:gdLst>
                <a:gd name="connsiteX0" fmla="*/ 4601476 w 4601476"/>
                <a:gd name="connsiteY0" fmla="*/ 0 h 5602033"/>
                <a:gd name="connsiteX1" fmla="*/ 4601476 w 4601476"/>
                <a:gd name="connsiteY1" fmla="*/ 2933690 h 5602033"/>
                <a:gd name="connsiteX2" fmla="*/ 0 w 4601476"/>
                <a:gd name="connsiteY2" fmla="*/ 5602033 h 5602033"/>
                <a:gd name="connsiteX3" fmla="*/ 0 w 4601476"/>
                <a:gd name="connsiteY3" fmla="*/ 2668345 h 5602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01476" h="5602033">
                  <a:moveTo>
                    <a:pt x="4601476" y="0"/>
                  </a:moveTo>
                  <a:lnTo>
                    <a:pt x="4601476" y="2933690"/>
                  </a:lnTo>
                  <a:lnTo>
                    <a:pt x="0" y="5602033"/>
                  </a:lnTo>
                  <a:lnTo>
                    <a:pt x="0" y="266834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6" name="Title 11">
            <a:extLst>
              <a:ext uri="{FF2B5EF4-FFF2-40B4-BE49-F238E27FC236}">
                <a16:creationId xmlns:a16="http://schemas.microsoft.com/office/drawing/2014/main" id="{6091C7F1-F90C-0D1B-C524-B8A647626488}"/>
              </a:ext>
            </a:extLst>
          </p:cNvPr>
          <p:cNvSpPr txBox="1">
            <a:spLocks/>
          </p:cNvSpPr>
          <p:nvPr/>
        </p:nvSpPr>
        <p:spPr>
          <a:xfrm>
            <a:off x="4028381" y="99391"/>
            <a:ext cx="4629481" cy="11529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 sz="3600" b="1" dirty="0">
                <a:latin typeface="Lota Grotesque Bold" pitchFamily="2" charset="77"/>
                <a:ea typeface="Open Sans" panose="020B0606030504020204" pitchFamily="34" charset="0"/>
                <a:cs typeface="Poppins" panose="00000500000000000000" pitchFamily="50" charset="0"/>
              </a:rPr>
              <a:t>CONCILIACION TRIBUTARIA </a:t>
            </a:r>
            <a:endParaRPr lang="es-EC" sz="3600" b="1" noProof="0" dirty="0">
              <a:latin typeface="Lota Grotesque Bold" pitchFamily="2" charset="77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24C36BD-BCB7-A597-676A-294942EA2FB1}"/>
              </a:ext>
            </a:extLst>
          </p:cNvPr>
          <p:cNvSpPr/>
          <p:nvPr/>
        </p:nvSpPr>
        <p:spPr>
          <a:xfrm>
            <a:off x="4233591" y="1252330"/>
            <a:ext cx="4214334" cy="5618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MX" dirty="0">
                <a:latin typeface="Lota Grotesque Light" pitchFamily="2" charset="77"/>
                <a:cs typeface="Segoe UI Light" panose="020B0502040204020203" pitchFamily="34" charset="0"/>
              </a:rPr>
              <a:t>Ajustes que el sujeto pasivo realiza para armonizar las diferencias entre la contabilidad y las normas tributarias y así obtener la base imponible del impuesto a la renta.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s-MX" dirty="0">
              <a:latin typeface="Lota Grotesque Light" pitchFamily="2" charset="77"/>
              <a:cs typeface="Segoe UI Light" panose="020B0502040204020203" pitchFamily="34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MX" dirty="0">
                <a:latin typeface="Lota Grotesque Light" pitchFamily="2" charset="77"/>
                <a:cs typeface="Segoe UI Light" panose="020B0502040204020203" pitchFamily="34" charset="0"/>
              </a:rPr>
              <a:t>Artículo 46 del RLRTI, para establecer la base imponible sobre la que se aplicará la tarifa del impuesto a la renta, las sociedades y las personas naturales obligadas a llevar contabilidad, procederán a realizar los ajustes pertinentes dentro de la conciliación tributaria y que fundamentalmente consistirán en que la utilidad o pérdida líquida del ejercicio será modificada por varias operaciones. </a:t>
            </a:r>
            <a:endParaRPr lang="en-US" dirty="0">
              <a:latin typeface="Lota Grotesque Light" pitchFamily="2" charset="77"/>
              <a:cs typeface="Segoe UI Light" panose="020B050204020402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1A9D0-D403-6BBA-4234-A16892E50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2</a:t>
            </a:fld>
            <a:endParaRPr lang="en-US" dirty="0"/>
          </a:p>
        </p:txBody>
      </p:sp>
      <p:pic>
        <p:nvPicPr>
          <p:cNvPr id="10" name="Marcador de posición de imagen 9">
            <a:extLst>
              <a:ext uri="{FF2B5EF4-FFF2-40B4-BE49-F238E27FC236}">
                <a16:creationId xmlns:a16="http://schemas.microsoft.com/office/drawing/2014/main" id="{4975E1C2-6C6A-D431-2D08-8511785AD0F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898900" cy="6858000"/>
          </a:xfr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2732F237-E866-5CBF-C85E-E5E5B8FFEA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75811" y="379343"/>
            <a:ext cx="621177" cy="468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376352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9BBECD-5079-D53D-B2D8-629C32DF5F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CC493B86-8063-C697-5AF6-DF8340CA2C52}"/>
              </a:ext>
            </a:extLst>
          </p:cNvPr>
          <p:cNvSpPr/>
          <p:nvPr/>
        </p:nvSpPr>
        <p:spPr>
          <a:xfrm>
            <a:off x="4656464" y="1153877"/>
            <a:ext cx="2288367" cy="2081157"/>
          </a:xfrm>
          <a:prstGeom prst="rect">
            <a:avLst/>
          </a:prstGeom>
          <a:solidFill>
            <a:schemeClr val="accent5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872999D-D84A-FF13-A85B-86653587E554}"/>
              </a:ext>
            </a:extLst>
          </p:cNvPr>
          <p:cNvGrpSpPr/>
          <p:nvPr/>
        </p:nvGrpSpPr>
        <p:grpSpPr>
          <a:xfrm>
            <a:off x="0" y="6350001"/>
            <a:ext cx="12192000" cy="508000"/>
            <a:chOff x="0" y="6350001"/>
            <a:chExt cx="12192000" cy="508000"/>
          </a:xfrm>
        </p:grpSpPr>
        <p:sp>
          <p:nvSpPr>
            <p:cNvPr id="8" name="Rectangle 35">
              <a:extLst>
                <a:ext uri="{FF2B5EF4-FFF2-40B4-BE49-F238E27FC236}">
                  <a16:creationId xmlns:a16="http://schemas.microsoft.com/office/drawing/2014/main" id="{C3CC8F34-AD47-9A2F-0A8A-2011762D50C8}"/>
                </a:ext>
              </a:extLst>
            </p:cNvPr>
            <p:cNvSpPr/>
            <p:nvPr/>
          </p:nvSpPr>
          <p:spPr>
            <a:xfrm rot="5400000">
              <a:off x="1742633" y="4607368"/>
              <a:ext cx="508000" cy="3993265"/>
            </a:xfrm>
            <a:custGeom>
              <a:avLst/>
              <a:gdLst>
                <a:gd name="connsiteX0" fmla="*/ 0 w 2315828"/>
                <a:gd name="connsiteY0" fmla="*/ 0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  <a:gd name="connsiteX4" fmla="*/ 0 w 2315828"/>
                <a:gd name="connsiteY4" fmla="*/ 0 h 6858001"/>
                <a:gd name="connsiteX0" fmla="*/ 0 w 2315828"/>
                <a:gd name="connsiteY0" fmla="*/ 6858001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828" h="6858001">
                  <a:moveTo>
                    <a:pt x="0" y="6858001"/>
                  </a:moveTo>
                  <a:lnTo>
                    <a:pt x="2315828" y="0"/>
                  </a:lnTo>
                  <a:lnTo>
                    <a:pt x="2315828" y="6858001"/>
                  </a:lnTo>
                  <a:lnTo>
                    <a:pt x="0" y="685800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Rectangle 35">
              <a:extLst>
                <a:ext uri="{FF2B5EF4-FFF2-40B4-BE49-F238E27FC236}">
                  <a16:creationId xmlns:a16="http://schemas.microsoft.com/office/drawing/2014/main" id="{65D21A7C-67FB-0BEF-2D06-7CADC162D641}"/>
                </a:ext>
              </a:extLst>
            </p:cNvPr>
            <p:cNvSpPr/>
            <p:nvPr/>
          </p:nvSpPr>
          <p:spPr>
            <a:xfrm rot="16200000" flipH="1">
              <a:off x="6219869" y="885870"/>
              <a:ext cx="350249" cy="11594013"/>
            </a:xfrm>
            <a:custGeom>
              <a:avLst/>
              <a:gdLst>
                <a:gd name="connsiteX0" fmla="*/ 0 w 2315828"/>
                <a:gd name="connsiteY0" fmla="*/ 0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  <a:gd name="connsiteX4" fmla="*/ 0 w 2315828"/>
                <a:gd name="connsiteY4" fmla="*/ 0 h 6858001"/>
                <a:gd name="connsiteX0" fmla="*/ 0 w 2315828"/>
                <a:gd name="connsiteY0" fmla="*/ 6858001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828" h="6858001">
                  <a:moveTo>
                    <a:pt x="0" y="6858001"/>
                  </a:moveTo>
                  <a:lnTo>
                    <a:pt x="2315828" y="0"/>
                  </a:lnTo>
                  <a:lnTo>
                    <a:pt x="2315828" y="6858001"/>
                  </a:lnTo>
                  <a:lnTo>
                    <a:pt x="0" y="6858001"/>
                  </a:lnTo>
                  <a:close/>
                </a:path>
              </a:pathLst>
            </a:custGeom>
            <a:solidFill>
              <a:srgbClr val="EA0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98B2ECD4-2220-E7E1-70A2-7E003919BA57}"/>
              </a:ext>
            </a:extLst>
          </p:cNvPr>
          <p:cNvSpPr/>
          <p:nvPr/>
        </p:nvSpPr>
        <p:spPr>
          <a:xfrm>
            <a:off x="6944831" y="1183259"/>
            <a:ext cx="4580419" cy="45276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0" dist="850900" dir="8100000" sx="75000" sy="75000" algn="tr" rotWithShape="0">
              <a:prstClr val="black">
                <a:alpha val="9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500">
              <a:latin typeface="Raleway" panose="020B0503030101060003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138407A-C2C6-DB6F-6E6E-28C9D692A0BB}"/>
              </a:ext>
            </a:extLst>
          </p:cNvPr>
          <p:cNvGrpSpPr/>
          <p:nvPr/>
        </p:nvGrpSpPr>
        <p:grpSpPr>
          <a:xfrm>
            <a:off x="3261360" y="3237031"/>
            <a:ext cx="4960260" cy="2863248"/>
            <a:chOff x="2738438" y="30163"/>
            <a:chExt cx="11828463" cy="6827838"/>
          </a:xfrm>
        </p:grpSpPr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1F8A532F-D60C-C1D0-E7D0-7AB423DE1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113" y="30163"/>
              <a:ext cx="9663113" cy="6823075"/>
            </a:xfrm>
            <a:custGeom>
              <a:avLst/>
              <a:gdLst>
                <a:gd name="T0" fmla="*/ 201 w 6087"/>
                <a:gd name="T1" fmla="*/ 4298 h 4298"/>
                <a:gd name="T2" fmla="*/ 181 w 6087"/>
                <a:gd name="T3" fmla="*/ 4298 h 4298"/>
                <a:gd name="T4" fmla="*/ 141 w 6087"/>
                <a:gd name="T5" fmla="*/ 4289 h 4298"/>
                <a:gd name="T6" fmla="*/ 106 w 6087"/>
                <a:gd name="T7" fmla="*/ 4274 h 4298"/>
                <a:gd name="T8" fmla="*/ 74 w 6087"/>
                <a:gd name="T9" fmla="*/ 4252 h 4298"/>
                <a:gd name="T10" fmla="*/ 47 w 6087"/>
                <a:gd name="T11" fmla="*/ 4225 h 4298"/>
                <a:gd name="T12" fmla="*/ 25 w 6087"/>
                <a:gd name="T13" fmla="*/ 4193 h 4298"/>
                <a:gd name="T14" fmla="*/ 10 w 6087"/>
                <a:gd name="T15" fmla="*/ 4158 h 4298"/>
                <a:gd name="T16" fmla="*/ 1 w 6087"/>
                <a:gd name="T17" fmla="*/ 4118 h 4298"/>
                <a:gd name="T18" fmla="*/ 0 w 6087"/>
                <a:gd name="T19" fmla="*/ 201 h 4298"/>
                <a:gd name="T20" fmla="*/ 1 w 6087"/>
                <a:gd name="T21" fmla="*/ 181 h 4298"/>
                <a:gd name="T22" fmla="*/ 10 w 6087"/>
                <a:gd name="T23" fmla="*/ 141 h 4298"/>
                <a:gd name="T24" fmla="*/ 25 w 6087"/>
                <a:gd name="T25" fmla="*/ 105 h 4298"/>
                <a:gd name="T26" fmla="*/ 47 w 6087"/>
                <a:gd name="T27" fmla="*/ 74 h 4298"/>
                <a:gd name="T28" fmla="*/ 74 w 6087"/>
                <a:gd name="T29" fmla="*/ 47 h 4298"/>
                <a:gd name="T30" fmla="*/ 106 w 6087"/>
                <a:gd name="T31" fmla="*/ 25 h 4298"/>
                <a:gd name="T32" fmla="*/ 141 w 6087"/>
                <a:gd name="T33" fmla="*/ 10 h 4298"/>
                <a:gd name="T34" fmla="*/ 181 w 6087"/>
                <a:gd name="T35" fmla="*/ 1 h 4298"/>
                <a:gd name="T36" fmla="*/ 5887 w 6087"/>
                <a:gd name="T37" fmla="*/ 0 h 4298"/>
                <a:gd name="T38" fmla="*/ 5907 w 6087"/>
                <a:gd name="T39" fmla="*/ 1 h 4298"/>
                <a:gd name="T40" fmla="*/ 5946 w 6087"/>
                <a:gd name="T41" fmla="*/ 10 h 4298"/>
                <a:gd name="T42" fmla="*/ 5983 w 6087"/>
                <a:gd name="T43" fmla="*/ 25 h 4298"/>
                <a:gd name="T44" fmla="*/ 6015 w 6087"/>
                <a:gd name="T45" fmla="*/ 47 h 4298"/>
                <a:gd name="T46" fmla="*/ 6042 w 6087"/>
                <a:gd name="T47" fmla="*/ 74 h 4298"/>
                <a:gd name="T48" fmla="*/ 6064 w 6087"/>
                <a:gd name="T49" fmla="*/ 105 h 4298"/>
                <a:gd name="T50" fmla="*/ 6079 w 6087"/>
                <a:gd name="T51" fmla="*/ 141 h 4298"/>
                <a:gd name="T52" fmla="*/ 6087 w 6087"/>
                <a:gd name="T53" fmla="*/ 181 h 4298"/>
                <a:gd name="T54" fmla="*/ 6087 w 6087"/>
                <a:gd name="T55" fmla="*/ 4097 h 4298"/>
                <a:gd name="T56" fmla="*/ 6087 w 6087"/>
                <a:gd name="T57" fmla="*/ 4118 h 4298"/>
                <a:gd name="T58" fmla="*/ 6079 w 6087"/>
                <a:gd name="T59" fmla="*/ 4158 h 4298"/>
                <a:gd name="T60" fmla="*/ 6064 w 6087"/>
                <a:gd name="T61" fmla="*/ 4193 h 4298"/>
                <a:gd name="T62" fmla="*/ 6042 w 6087"/>
                <a:gd name="T63" fmla="*/ 4225 h 4298"/>
                <a:gd name="T64" fmla="*/ 6015 w 6087"/>
                <a:gd name="T65" fmla="*/ 4252 h 4298"/>
                <a:gd name="T66" fmla="*/ 5983 w 6087"/>
                <a:gd name="T67" fmla="*/ 4274 h 4298"/>
                <a:gd name="T68" fmla="*/ 5946 w 6087"/>
                <a:gd name="T69" fmla="*/ 4289 h 4298"/>
                <a:gd name="T70" fmla="*/ 5907 w 6087"/>
                <a:gd name="T71" fmla="*/ 4298 h 4298"/>
                <a:gd name="T72" fmla="*/ 5887 w 6087"/>
                <a:gd name="T73" fmla="*/ 4298 h 4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87" h="4298">
                  <a:moveTo>
                    <a:pt x="5887" y="4298"/>
                  </a:moveTo>
                  <a:lnTo>
                    <a:pt x="201" y="4298"/>
                  </a:lnTo>
                  <a:lnTo>
                    <a:pt x="201" y="4298"/>
                  </a:lnTo>
                  <a:lnTo>
                    <a:pt x="181" y="4298"/>
                  </a:lnTo>
                  <a:lnTo>
                    <a:pt x="161" y="4294"/>
                  </a:lnTo>
                  <a:lnTo>
                    <a:pt x="141" y="4289"/>
                  </a:lnTo>
                  <a:lnTo>
                    <a:pt x="122" y="4282"/>
                  </a:lnTo>
                  <a:lnTo>
                    <a:pt x="106" y="4274"/>
                  </a:lnTo>
                  <a:lnTo>
                    <a:pt x="89" y="4264"/>
                  </a:lnTo>
                  <a:lnTo>
                    <a:pt x="74" y="4252"/>
                  </a:lnTo>
                  <a:lnTo>
                    <a:pt x="58" y="4239"/>
                  </a:lnTo>
                  <a:lnTo>
                    <a:pt x="47" y="4225"/>
                  </a:lnTo>
                  <a:lnTo>
                    <a:pt x="35" y="4210"/>
                  </a:lnTo>
                  <a:lnTo>
                    <a:pt x="25" y="4193"/>
                  </a:lnTo>
                  <a:lnTo>
                    <a:pt x="16" y="4177"/>
                  </a:lnTo>
                  <a:lnTo>
                    <a:pt x="10" y="4158"/>
                  </a:lnTo>
                  <a:lnTo>
                    <a:pt x="5" y="4138"/>
                  </a:lnTo>
                  <a:lnTo>
                    <a:pt x="1" y="4118"/>
                  </a:lnTo>
                  <a:lnTo>
                    <a:pt x="0" y="409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1" y="181"/>
                  </a:lnTo>
                  <a:lnTo>
                    <a:pt x="5" y="161"/>
                  </a:lnTo>
                  <a:lnTo>
                    <a:pt x="10" y="141"/>
                  </a:lnTo>
                  <a:lnTo>
                    <a:pt x="16" y="122"/>
                  </a:lnTo>
                  <a:lnTo>
                    <a:pt x="25" y="105"/>
                  </a:lnTo>
                  <a:lnTo>
                    <a:pt x="35" y="89"/>
                  </a:lnTo>
                  <a:lnTo>
                    <a:pt x="47" y="74"/>
                  </a:lnTo>
                  <a:lnTo>
                    <a:pt x="58" y="58"/>
                  </a:lnTo>
                  <a:lnTo>
                    <a:pt x="74" y="47"/>
                  </a:lnTo>
                  <a:lnTo>
                    <a:pt x="89" y="35"/>
                  </a:lnTo>
                  <a:lnTo>
                    <a:pt x="106" y="25"/>
                  </a:lnTo>
                  <a:lnTo>
                    <a:pt x="122" y="16"/>
                  </a:lnTo>
                  <a:lnTo>
                    <a:pt x="141" y="10"/>
                  </a:lnTo>
                  <a:lnTo>
                    <a:pt x="161" y="5"/>
                  </a:lnTo>
                  <a:lnTo>
                    <a:pt x="181" y="1"/>
                  </a:lnTo>
                  <a:lnTo>
                    <a:pt x="201" y="0"/>
                  </a:lnTo>
                  <a:lnTo>
                    <a:pt x="5887" y="0"/>
                  </a:lnTo>
                  <a:lnTo>
                    <a:pt x="5887" y="0"/>
                  </a:lnTo>
                  <a:lnTo>
                    <a:pt x="5907" y="1"/>
                  </a:lnTo>
                  <a:lnTo>
                    <a:pt x="5927" y="5"/>
                  </a:lnTo>
                  <a:lnTo>
                    <a:pt x="5946" y="10"/>
                  </a:lnTo>
                  <a:lnTo>
                    <a:pt x="5964" y="16"/>
                  </a:lnTo>
                  <a:lnTo>
                    <a:pt x="5983" y="25"/>
                  </a:lnTo>
                  <a:lnTo>
                    <a:pt x="6000" y="35"/>
                  </a:lnTo>
                  <a:lnTo>
                    <a:pt x="6015" y="47"/>
                  </a:lnTo>
                  <a:lnTo>
                    <a:pt x="6028" y="58"/>
                  </a:lnTo>
                  <a:lnTo>
                    <a:pt x="6042" y="74"/>
                  </a:lnTo>
                  <a:lnTo>
                    <a:pt x="6054" y="89"/>
                  </a:lnTo>
                  <a:lnTo>
                    <a:pt x="6064" y="105"/>
                  </a:lnTo>
                  <a:lnTo>
                    <a:pt x="6072" y="122"/>
                  </a:lnTo>
                  <a:lnTo>
                    <a:pt x="6079" y="141"/>
                  </a:lnTo>
                  <a:lnTo>
                    <a:pt x="6084" y="161"/>
                  </a:lnTo>
                  <a:lnTo>
                    <a:pt x="6087" y="181"/>
                  </a:lnTo>
                  <a:lnTo>
                    <a:pt x="6087" y="201"/>
                  </a:lnTo>
                  <a:lnTo>
                    <a:pt x="6087" y="4097"/>
                  </a:lnTo>
                  <a:lnTo>
                    <a:pt x="6087" y="4097"/>
                  </a:lnTo>
                  <a:lnTo>
                    <a:pt x="6087" y="4118"/>
                  </a:lnTo>
                  <a:lnTo>
                    <a:pt x="6084" y="4138"/>
                  </a:lnTo>
                  <a:lnTo>
                    <a:pt x="6079" y="4158"/>
                  </a:lnTo>
                  <a:lnTo>
                    <a:pt x="6072" y="4177"/>
                  </a:lnTo>
                  <a:lnTo>
                    <a:pt x="6064" y="4193"/>
                  </a:lnTo>
                  <a:lnTo>
                    <a:pt x="6054" y="4210"/>
                  </a:lnTo>
                  <a:lnTo>
                    <a:pt x="6042" y="4225"/>
                  </a:lnTo>
                  <a:lnTo>
                    <a:pt x="6028" y="4239"/>
                  </a:lnTo>
                  <a:lnTo>
                    <a:pt x="6015" y="4252"/>
                  </a:lnTo>
                  <a:lnTo>
                    <a:pt x="6000" y="4264"/>
                  </a:lnTo>
                  <a:lnTo>
                    <a:pt x="5983" y="4274"/>
                  </a:lnTo>
                  <a:lnTo>
                    <a:pt x="5964" y="4282"/>
                  </a:lnTo>
                  <a:lnTo>
                    <a:pt x="5946" y="4289"/>
                  </a:lnTo>
                  <a:lnTo>
                    <a:pt x="5927" y="4294"/>
                  </a:lnTo>
                  <a:lnTo>
                    <a:pt x="5907" y="4298"/>
                  </a:lnTo>
                  <a:lnTo>
                    <a:pt x="5887" y="4298"/>
                  </a:lnTo>
                  <a:lnTo>
                    <a:pt x="5887" y="429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0B2B4"/>
                </a:gs>
                <a:gs pos="100000">
                  <a:srgbClr val="DFE0E1"/>
                </a:gs>
              </a:gsLst>
              <a:lin ang="0" scaled="1"/>
              <a:tileRect/>
            </a:gradFill>
            <a:ln>
              <a:noFill/>
            </a:ln>
            <a:effectLst>
              <a:innerShdw blurRad="63500">
                <a:prstClr val="black">
                  <a:alpha val="4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E78EB13C-21C0-0734-B2DA-D37F76D5C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563" y="74613"/>
              <a:ext cx="9574213" cy="6735763"/>
            </a:xfrm>
            <a:custGeom>
              <a:avLst/>
              <a:gdLst>
                <a:gd name="T0" fmla="*/ 173 w 6031"/>
                <a:gd name="T1" fmla="*/ 0 h 4243"/>
                <a:gd name="T2" fmla="*/ 155 w 6031"/>
                <a:gd name="T3" fmla="*/ 2 h 4243"/>
                <a:gd name="T4" fmla="*/ 121 w 6031"/>
                <a:gd name="T5" fmla="*/ 9 h 4243"/>
                <a:gd name="T6" fmla="*/ 91 w 6031"/>
                <a:gd name="T7" fmla="*/ 22 h 4243"/>
                <a:gd name="T8" fmla="*/ 64 w 6031"/>
                <a:gd name="T9" fmla="*/ 40 h 4243"/>
                <a:gd name="T10" fmla="*/ 41 w 6031"/>
                <a:gd name="T11" fmla="*/ 64 h 4243"/>
                <a:gd name="T12" fmla="*/ 22 w 6031"/>
                <a:gd name="T13" fmla="*/ 91 h 4243"/>
                <a:gd name="T14" fmla="*/ 9 w 6031"/>
                <a:gd name="T15" fmla="*/ 121 h 4243"/>
                <a:gd name="T16" fmla="*/ 2 w 6031"/>
                <a:gd name="T17" fmla="*/ 157 h 4243"/>
                <a:gd name="T18" fmla="*/ 0 w 6031"/>
                <a:gd name="T19" fmla="*/ 4069 h 4243"/>
                <a:gd name="T20" fmla="*/ 2 w 6031"/>
                <a:gd name="T21" fmla="*/ 4086 h 4243"/>
                <a:gd name="T22" fmla="*/ 9 w 6031"/>
                <a:gd name="T23" fmla="*/ 4120 h 4243"/>
                <a:gd name="T24" fmla="*/ 22 w 6031"/>
                <a:gd name="T25" fmla="*/ 4152 h 4243"/>
                <a:gd name="T26" fmla="*/ 41 w 6031"/>
                <a:gd name="T27" fmla="*/ 4179 h 4243"/>
                <a:gd name="T28" fmla="*/ 64 w 6031"/>
                <a:gd name="T29" fmla="*/ 4202 h 4243"/>
                <a:gd name="T30" fmla="*/ 91 w 6031"/>
                <a:gd name="T31" fmla="*/ 4221 h 4243"/>
                <a:gd name="T32" fmla="*/ 121 w 6031"/>
                <a:gd name="T33" fmla="*/ 4234 h 4243"/>
                <a:gd name="T34" fmla="*/ 155 w 6031"/>
                <a:gd name="T35" fmla="*/ 4241 h 4243"/>
                <a:gd name="T36" fmla="*/ 5859 w 6031"/>
                <a:gd name="T37" fmla="*/ 4243 h 4243"/>
                <a:gd name="T38" fmla="*/ 5876 w 6031"/>
                <a:gd name="T39" fmla="*/ 4241 h 4243"/>
                <a:gd name="T40" fmla="*/ 5910 w 6031"/>
                <a:gd name="T41" fmla="*/ 4234 h 4243"/>
                <a:gd name="T42" fmla="*/ 5941 w 6031"/>
                <a:gd name="T43" fmla="*/ 4221 h 4243"/>
                <a:gd name="T44" fmla="*/ 5968 w 6031"/>
                <a:gd name="T45" fmla="*/ 4202 h 4243"/>
                <a:gd name="T46" fmla="*/ 5992 w 6031"/>
                <a:gd name="T47" fmla="*/ 4179 h 4243"/>
                <a:gd name="T48" fmla="*/ 6010 w 6031"/>
                <a:gd name="T49" fmla="*/ 4152 h 4243"/>
                <a:gd name="T50" fmla="*/ 6024 w 6031"/>
                <a:gd name="T51" fmla="*/ 4120 h 4243"/>
                <a:gd name="T52" fmla="*/ 6031 w 6031"/>
                <a:gd name="T53" fmla="*/ 4086 h 4243"/>
                <a:gd name="T54" fmla="*/ 6031 w 6031"/>
                <a:gd name="T55" fmla="*/ 173 h 4243"/>
                <a:gd name="T56" fmla="*/ 6031 w 6031"/>
                <a:gd name="T57" fmla="*/ 157 h 4243"/>
                <a:gd name="T58" fmla="*/ 6024 w 6031"/>
                <a:gd name="T59" fmla="*/ 121 h 4243"/>
                <a:gd name="T60" fmla="*/ 6010 w 6031"/>
                <a:gd name="T61" fmla="*/ 91 h 4243"/>
                <a:gd name="T62" fmla="*/ 5992 w 6031"/>
                <a:gd name="T63" fmla="*/ 64 h 4243"/>
                <a:gd name="T64" fmla="*/ 5968 w 6031"/>
                <a:gd name="T65" fmla="*/ 40 h 4243"/>
                <a:gd name="T66" fmla="*/ 5941 w 6031"/>
                <a:gd name="T67" fmla="*/ 22 h 4243"/>
                <a:gd name="T68" fmla="*/ 5910 w 6031"/>
                <a:gd name="T69" fmla="*/ 9 h 4243"/>
                <a:gd name="T70" fmla="*/ 5876 w 6031"/>
                <a:gd name="T71" fmla="*/ 2 h 4243"/>
                <a:gd name="T72" fmla="*/ 5859 w 6031"/>
                <a:gd name="T73" fmla="*/ 0 h 4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31" h="4243">
                  <a:moveTo>
                    <a:pt x="5859" y="0"/>
                  </a:moveTo>
                  <a:lnTo>
                    <a:pt x="173" y="0"/>
                  </a:lnTo>
                  <a:lnTo>
                    <a:pt x="173" y="0"/>
                  </a:lnTo>
                  <a:lnTo>
                    <a:pt x="155" y="2"/>
                  </a:lnTo>
                  <a:lnTo>
                    <a:pt x="138" y="3"/>
                  </a:lnTo>
                  <a:lnTo>
                    <a:pt x="121" y="9"/>
                  </a:lnTo>
                  <a:lnTo>
                    <a:pt x="106" y="14"/>
                  </a:lnTo>
                  <a:lnTo>
                    <a:pt x="91" y="22"/>
                  </a:lnTo>
                  <a:lnTo>
                    <a:pt x="78" y="30"/>
                  </a:lnTo>
                  <a:lnTo>
                    <a:pt x="64" y="40"/>
                  </a:lnTo>
                  <a:lnTo>
                    <a:pt x="51" y="51"/>
                  </a:lnTo>
                  <a:lnTo>
                    <a:pt x="41" y="64"/>
                  </a:lnTo>
                  <a:lnTo>
                    <a:pt x="30" y="77"/>
                  </a:lnTo>
                  <a:lnTo>
                    <a:pt x="22" y="91"/>
                  </a:lnTo>
                  <a:lnTo>
                    <a:pt x="14" y="106"/>
                  </a:lnTo>
                  <a:lnTo>
                    <a:pt x="9" y="121"/>
                  </a:lnTo>
                  <a:lnTo>
                    <a:pt x="3" y="138"/>
                  </a:lnTo>
                  <a:lnTo>
                    <a:pt x="2" y="157"/>
                  </a:lnTo>
                  <a:lnTo>
                    <a:pt x="0" y="173"/>
                  </a:lnTo>
                  <a:lnTo>
                    <a:pt x="0" y="4069"/>
                  </a:lnTo>
                  <a:lnTo>
                    <a:pt x="0" y="4069"/>
                  </a:lnTo>
                  <a:lnTo>
                    <a:pt x="2" y="4086"/>
                  </a:lnTo>
                  <a:lnTo>
                    <a:pt x="3" y="4105"/>
                  </a:lnTo>
                  <a:lnTo>
                    <a:pt x="9" y="4120"/>
                  </a:lnTo>
                  <a:lnTo>
                    <a:pt x="14" y="4137"/>
                  </a:lnTo>
                  <a:lnTo>
                    <a:pt x="22" y="4152"/>
                  </a:lnTo>
                  <a:lnTo>
                    <a:pt x="30" y="4165"/>
                  </a:lnTo>
                  <a:lnTo>
                    <a:pt x="41" y="4179"/>
                  </a:lnTo>
                  <a:lnTo>
                    <a:pt x="51" y="4192"/>
                  </a:lnTo>
                  <a:lnTo>
                    <a:pt x="64" y="4202"/>
                  </a:lnTo>
                  <a:lnTo>
                    <a:pt x="78" y="4212"/>
                  </a:lnTo>
                  <a:lnTo>
                    <a:pt x="91" y="4221"/>
                  </a:lnTo>
                  <a:lnTo>
                    <a:pt x="106" y="4229"/>
                  </a:lnTo>
                  <a:lnTo>
                    <a:pt x="121" y="4234"/>
                  </a:lnTo>
                  <a:lnTo>
                    <a:pt x="138" y="4239"/>
                  </a:lnTo>
                  <a:lnTo>
                    <a:pt x="155" y="4241"/>
                  </a:lnTo>
                  <a:lnTo>
                    <a:pt x="173" y="4243"/>
                  </a:lnTo>
                  <a:lnTo>
                    <a:pt x="5859" y="4243"/>
                  </a:lnTo>
                  <a:lnTo>
                    <a:pt x="5859" y="4243"/>
                  </a:lnTo>
                  <a:lnTo>
                    <a:pt x="5876" y="4241"/>
                  </a:lnTo>
                  <a:lnTo>
                    <a:pt x="5893" y="4239"/>
                  </a:lnTo>
                  <a:lnTo>
                    <a:pt x="5910" y="4234"/>
                  </a:lnTo>
                  <a:lnTo>
                    <a:pt x="5926" y="4229"/>
                  </a:lnTo>
                  <a:lnTo>
                    <a:pt x="5941" y="4221"/>
                  </a:lnTo>
                  <a:lnTo>
                    <a:pt x="5955" y="4212"/>
                  </a:lnTo>
                  <a:lnTo>
                    <a:pt x="5968" y="4202"/>
                  </a:lnTo>
                  <a:lnTo>
                    <a:pt x="5980" y="4192"/>
                  </a:lnTo>
                  <a:lnTo>
                    <a:pt x="5992" y="4179"/>
                  </a:lnTo>
                  <a:lnTo>
                    <a:pt x="6002" y="4165"/>
                  </a:lnTo>
                  <a:lnTo>
                    <a:pt x="6010" y="4152"/>
                  </a:lnTo>
                  <a:lnTo>
                    <a:pt x="6017" y="4137"/>
                  </a:lnTo>
                  <a:lnTo>
                    <a:pt x="6024" y="4120"/>
                  </a:lnTo>
                  <a:lnTo>
                    <a:pt x="6027" y="4105"/>
                  </a:lnTo>
                  <a:lnTo>
                    <a:pt x="6031" y="4086"/>
                  </a:lnTo>
                  <a:lnTo>
                    <a:pt x="6031" y="4069"/>
                  </a:lnTo>
                  <a:lnTo>
                    <a:pt x="6031" y="173"/>
                  </a:lnTo>
                  <a:lnTo>
                    <a:pt x="6031" y="173"/>
                  </a:lnTo>
                  <a:lnTo>
                    <a:pt x="6031" y="157"/>
                  </a:lnTo>
                  <a:lnTo>
                    <a:pt x="6027" y="138"/>
                  </a:lnTo>
                  <a:lnTo>
                    <a:pt x="6024" y="121"/>
                  </a:lnTo>
                  <a:lnTo>
                    <a:pt x="6017" y="106"/>
                  </a:lnTo>
                  <a:lnTo>
                    <a:pt x="6010" y="91"/>
                  </a:lnTo>
                  <a:lnTo>
                    <a:pt x="6002" y="77"/>
                  </a:lnTo>
                  <a:lnTo>
                    <a:pt x="5992" y="64"/>
                  </a:lnTo>
                  <a:lnTo>
                    <a:pt x="5980" y="51"/>
                  </a:lnTo>
                  <a:lnTo>
                    <a:pt x="5968" y="40"/>
                  </a:lnTo>
                  <a:lnTo>
                    <a:pt x="5955" y="30"/>
                  </a:lnTo>
                  <a:lnTo>
                    <a:pt x="5941" y="22"/>
                  </a:lnTo>
                  <a:lnTo>
                    <a:pt x="5926" y="14"/>
                  </a:lnTo>
                  <a:lnTo>
                    <a:pt x="5910" y="9"/>
                  </a:lnTo>
                  <a:lnTo>
                    <a:pt x="5893" y="3"/>
                  </a:lnTo>
                  <a:lnTo>
                    <a:pt x="5876" y="2"/>
                  </a:lnTo>
                  <a:lnTo>
                    <a:pt x="5859" y="0"/>
                  </a:lnTo>
                  <a:lnTo>
                    <a:pt x="58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25400" algn="ctr" rotWithShape="0">
                <a:prstClr val="black">
                  <a:alpha val="6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95E79AB0-F9F5-5F93-A9C0-C20AD330D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550" y="6342063"/>
              <a:ext cx="9520238" cy="441325"/>
            </a:xfrm>
            <a:custGeom>
              <a:avLst/>
              <a:gdLst>
                <a:gd name="T0" fmla="*/ 156 w 5997"/>
                <a:gd name="T1" fmla="*/ 278 h 278"/>
                <a:gd name="T2" fmla="*/ 5842 w 5997"/>
                <a:gd name="T3" fmla="*/ 278 h 278"/>
                <a:gd name="T4" fmla="*/ 5842 w 5997"/>
                <a:gd name="T5" fmla="*/ 278 h 278"/>
                <a:gd name="T6" fmla="*/ 5857 w 5997"/>
                <a:gd name="T7" fmla="*/ 276 h 278"/>
                <a:gd name="T8" fmla="*/ 5872 w 5997"/>
                <a:gd name="T9" fmla="*/ 275 h 278"/>
                <a:gd name="T10" fmla="*/ 5887 w 5997"/>
                <a:gd name="T11" fmla="*/ 269 h 278"/>
                <a:gd name="T12" fmla="*/ 5903 w 5997"/>
                <a:gd name="T13" fmla="*/ 264 h 278"/>
                <a:gd name="T14" fmla="*/ 5916 w 5997"/>
                <a:gd name="T15" fmla="*/ 258 h 278"/>
                <a:gd name="T16" fmla="*/ 5928 w 5997"/>
                <a:gd name="T17" fmla="*/ 251 h 278"/>
                <a:gd name="T18" fmla="*/ 5941 w 5997"/>
                <a:gd name="T19" fmla="*/ 241 h 278"/>
                <a:gd name="T20" fmla="*/ 5951 w 5997"/>
                <a:gd name="T21" fmla="*/ 231 h 278"/>
                <a:gd name="T22" fmla="*/ 5962 w 5997"/>
                <a:gd name="T23" fmla="*/ 221 h 278"/>
                <a:gd name="T24" fmla="*/ 5970 w 5997"/>
                <a:gd name="T25" fmla="*/ 209 h 278"/>
                <a:gd name="T26" fmla="*/ 5978 w 5997"/>
                <a:gd name="T27" fmla="*/ 195 h 278"/>
                <a:gd name="T28" fmla="*/ 5985 w 5997"/>
                <a:gd name="T29" fmla="*/ 182 h 278"/>
                <a:gd name="T30" fmla="*/ 5990 w 5997"/>
                <a:gd name="T31" fmla="*/ 167 h 278"/>
                <a:gd name="T32" fmla="*/ 5993 w 5997"/>
                <a:gd name="T33" fmla="*/ 153 h 278"/>
                <a:gd name="T34" fmla="*/ 5997 w 5997"/>
                <a:gd name="T35" fmla="*/ 137 h 278"/>
                <a:gd name="T36" fmla="*/ 5997 w 5997"/>
                <a:gd name="T37" fmla="*/ 121 h 278"/>
                <a:gd name="T38" fmla="*/ 5997 w 5997"/>
                <a:gd name="T39" fmla="*/ 0 h 278"/>
                <a:gd name="T40" fmla="*/ 0 w 5997"/>
                <a:gd name="T41" fmla="*/ 0 h 278"/>
                <a:gd name="T42" fmla="*/ 0 w 5997"/>
                <a:gd name="T43" fmla="*/ 121 h 278"/>
                <a:gd name="T44" fmla="*/ 0 w 5997"/>
                <a:gd name="T45" fmla="*/ 121 h 278"/>
                <a:gd name="T46" fmla="*/ 2 w 5997"/>
                <a:gd name="T47" fmla="*/ 137 h 278"/>
                <a:gd name="T48" fmla="*/ 3 w 5997"/>
                <a:gd name="T49" fmla="*/ 153 h 278"/>
                <a:gd name="T50" fmla="*/ 8 w 5997"/>
                <a:gd name="T51" fmla="*/ 167 h 278"/>
                <a:gd name="T52" fmla="*/ 13 w 5997"/>
                <a:gd name="T53" fmla="*/ 182 h 278"/>
                <a:gd name="T54" fmla="*/ 20 w 5997"/>
                <a:gd name="T55" fmla="*/ 195 h 278"/>
                <a:gd name="T56" fmla="*/ 27 w 5997"/>
                <a:gd name="T57" fmla="*/ 209 h 278"/>
                <a:gd name="T58" fmla="*/ 37 w 5997"/>
                <a:gd name="T59" fmla="*/ 221 h 278"/>
                <a:gd name="T60" fmla="*/ 47 w 5997"/>
                <a:gd name="T61" fmla="*/ 231 h 278"/>
                <a:gd name="T62" fmla="*/ 57 w 5997"/>
                <a:gd name="T63" fmla="*/ 241 h 278"/>
                <a:gd name="T64" fmla="*/ 69 w 5997"/>
                <a:gd name="T65" fmla="*/ 251 h 278"/>
                <a:gd name="T66" fmla="*/ 82 w 5997"/>
                <a:gd name="T67" fmla="*/ 258 h 278"/>
                <a:gd name="T68" fmla="*/ 96 w 5997"/>
                <a:gd name="T69" fmla="*/ 264 h 278"/>
                <a:gd name="T70" fmla="*/ 109 w 5997"/>
                <a:gd name="T71" fmla="*/ 269 h 278"/>
                <a:gd name="T72" fmla="*/ 124 w 5997"/>
                <a:gd name="T73" fmla="*/ 275 h 278"/>
                <a:gd name="T74" fmla="*/ 141 w 5997"/>
                <a:gd name="T75" fmla="*/ 276 h 278"/>
                <a:gd name="T76" fmla="*/ 156 w 5997"/>
                <a:gd name="T77" fmla="*/ 278 h 278"/>
                <a:gd name="T78" fmla="*/ 156 w 5997"/>
                <a:gd name="T79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97" h="278">
                  <a:moveTo>
                    <a:pt x="156" y="278"/>
                  </a:moveTo>
                  <a:lnTo>
                    <a:pt x="5842" y="278"/>
                  </a:lnTo>
                  <a:lnTo>
                    <a:pt x="5842" y="278"/>
                  </a:lnTo>
                  <a:lnTo>
                    <a:pt x="5857" y="276"/>
                  </a:lnTo>
                  <a:lnTo>
                    <a:pt x="5872" y="275"/>
                  </a:lnTo>
                  <a:lnTo>
                    <a:pt x="5887" y="269"/>
                  </a:lnTo>
                  <a:lnTo>
                    <a:pt x="5903" y="264"/>
                  </a:lnTo>
                  <a:lnTo>
                    <a:pt x="5916" y="258"/>
                  </a:lnTo>
                  <a:lnTo>
                    <a:pt x="5928" y="251"/>
                  </a:lnTo>
                  <a:lnTo>
                    <a:pt x="5941" y="241"/>
                  </a:lnTo>
                  <a:lnTo>
                    <a:pt x="5951" y="231"/>
                  </a:lnTo>
                  <a:lnTo>
                    <a:pt x="5962" y="221"/>
                  </a:lnTo>
                  <a:lnTo>
                    <a:pt x="5970" y="209"/>
                  </a:lnTo>
                  <a:lnTo>
                    <a:pt x="5978" y="195"/>
                  </a:lnTo>
                  <a:lnTo>
                    <a:pt x="5985" y="182"/>
                  </a:lnTo>
                  <a:lnTo>
                    <a:pt x="5990" y="167"/>
                  </a:lnTo>
                  <a:lnTo>
                    <a:pt x="5993" y="153"/>
                  </a:lnTo>
                  <a:lnTo>
                    <a:pt x="5997" y="137"/>
                  </a:lnTo>
                  <a:lnTo>
                    <a:pt x="5997" y="121"/>
                  </a:lnTo>
                  <a:lnTo>
                    <a:pt x="5997" y="0"/>
                  </a:lnTo>
                  <a:lnTo>
                    <a:pt x="0" y="0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2" y="137"/>
                  </a:lnTo>
                  <a:lnTo>
                    <a:pt x="3" y="153"/>
                  </a:lnTo>
                  <a:lnTo>
                    <a:pt x="8" y="167"/>
                  </a:lnTo>
                  <a:lnTo>
                    <a:pt x="13" y="182"/>
                  </a:lnTo>
                  <a:lnTo>
                    <a:pt x="20" y="195"/>
                  </a:lnTo>
                  <a:lnTo>
                    <a:pt x="27" y="209"/>
                  </a:lnTo>
                  <a:lnTo>
                    <a:pt x="37" y="221"/>
                  </a:lnTo>
                  <a:lnTo>
                    <a:pt x="47" y="231"/>
                  </a:lnTo>
                  <a:lnTo>
                    <a:pt x="57" y="241"/>
                  </a:lnTo>
                  <a:lnTo>
                    <a:pt x="69" y="251"/>
                  </a:lnTo>
                  <a:lnTo>
                    <a:pt x="82" y="258"/>
                  </a:lnTo>
                  <a:lnTo>
                    <a:pt x="96" y="264"/>
                  </a:lnTo>
                  <a:lnTo>
                    <a:pt x="109" y="269"/>
                  </a:lnTo>
                  <a:lnTo>
                    <a:pt x="124" y="275"/>
                  </a:lnTo>
                  <a:lnTo>
                    <a:pt x="141" y="276"/>
                  </a:lnTo>
                  <a:lnTo>
                    <a:pt x="156" y="278"/>
                  </a:lnTo>
                  <a:lnTo>
                    <a:pt x="156" y="278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14">
              <a:extLst>
                <a:ext uri="{FF2B5EF4-FFF2-40B4-BE49-F238E27FC236}">
                  <a16:creationId xmlns:a16="http://schemas.microsoft.com/office/drawing/2014/main" id="{EAAC33CC-3E01-092E-06F4-D65F29E537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5288" y="533400"/>
              <a:ext cx="8897938" cy="5565775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60DE023A-2D00-4AD0-4D76-21697D95B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438" y="6618288"/>
              <a:ext cx="11828463" cy="239713"/>
            </a:xfrm>
            <a:custGeom>
              <a:avLst/>
              <a:gdLst>
                <a:gd name="T0" fmla="*/ 7451 w 7451"/>
                <a:gd name="T1" fmla="*/ 0 h 151"/>
                <a:gd name="T2" fmla="*/ 4441 w 7451"/>
                <a:gd name="T3" fmla="*/ 1 h 151"/>
                <a:gd name="T4" fmla="*/ 4381 w 7451"/>
                <a:gd name="T5" fmla="*/ 35 h 151"/>
                <a:gd name="T6" fmla="*/ 3097 w 7451"/>
                <a:gd name="T7" fmla="*/ 35 h 151"/>
                <a:gd name="T8" fmla="*/ 3020 w 7451"/>
                <a:gd name="T9" fmla="*/ 1 h 151"/>
                <a:gd name="T10" fmla="*/ 0 w 7451"/>
                <a:gd name="T11" fmla="*/ 0 h 151"/>
                <a:gd name="T12" fmla="*/ 0 w 7451"/>
                <a:gd name="T13" fmla="*/ 35 h 151"/>
                <a:gd name="T14" fmla="*/ 0 w 7451"/>
                <a:gd name="T15" fmla="*/ 35 h 151"/>
                <a:gd name="T16" fmla="*/ 61 w 7451"/>
                <a:gd name="T17" fmla="*/ 53 h 151"/>
                <a:gd name="T18" fmla="*/ 98 w 7451"/>
                <a:gd name="T19" fmla="*/ 65 h 151"/>
                <a:gd name="T20" fmla="*/ 140 w 7451"/>
                <a:gd name="T21" fmla="*/ 75 h 151"/>
                <a:gd name="T22" fmla="*/ 140 w 7451"/>
                <a:gd name="T23" fmla="*/ 75 h 151"/>
                <a:gd name="T24" fmla="*/ 168 w 7451"/>
                <a:gd name="T25" fmla="*/ 82 h 151"/>
                <a:gd name="T26" fmla="*/ 216 w 7451"/>
                <a:gd name="T27" fmla="*/ 90 h 151"/>
                <a:gd name="T28" fmla="*/ 286 w 7451"/>
                <a:gd name="T29" fmla="*/ 102 h 151"/>
                <a:gd name="T30" fmla="*/ 384 w 7451"/>
                <a:gd name="T31" fmla="*/ 114 h 151"/>
                <a:gd name="T32" fmla="*/ 384 w 7451"/>
                <a:gd name="T33" fmla="*/ 114 h 151"/>
                <a:gd name="T34" fmla="*/ 438 w 7451"/>
                <a:gd name="T35" fmla="*/ 121 h 151"/>
                <a:gd name="T36" fmla="*/ 510 w 7451"/>
                <a:gd name="T37" fmla="*/ 127 h 151"/>
                <a:gd name="T38" fmla="*/ 601 w 7451"/>
                <a:gd name="T39" fmla="*/ 134 h 151"/>
                <a:gd name="T40" fmla="*/ 707 w 7451"/>
                <a:gd name="T41" fmla="*/ 141 h 151"/>
                <a:gd name="T42" fmla="*/ 707 w 7451"/>
                <a:gd name="T43" fmla="*/ 141 h 151"/>
                <a:gd name="T44" fmla="*/ 838 w 7451"/>
                <a:gd name="T45" fmla="*/ 146 h 151"/>
                <a:gd name="T46" fmla="*/ 924 w 7451"/>
                <a:gd name="T47" fmla="*/ 148 h 151"/>
                <a:gd name="T48" fmla="*/ 924 w 7451"/>
                <a:gd name="T49" fmla="*/ 148 h 151"/>
                <a:gd name="T50" fmla="*/ 1195 w 7451"/>
                <a:gd name="T51" fmla="*/ 149 h 151"/>
                <a:gd name="T52" fmla="*/ 1718 w 7451"/>
                <a:gd name="T53" fmla="*/ 151 h 151"/>
                <a:gd name="T54" fmla="*/ 3188 w 7451"/>
                <a:gd name="T55" fmla="*/ 151 h 151"/>
                <a:gd name="T56" fmla="*/ 5479 w 7451"/>
                <a:gd name="T57" fmla="*/ 149 h 151"/>
                <a:gd name="T58" fmla="*/ 5479 w 7451"/>
                <a:gd name="T59" fmla="*/ 149 h 151"/>
                <a:gd name="T60" fmla="*/ 5921 w 7451"/>
                <a:gd name="T61" fmla="*/ 151 h 151"/>
                <a:gd name="T62" fmla="*/ 6244 w 7451"/>
                <a:gd name="T63" fmla="*/ 151 h 151"/>
                <a:gd name="T64" fmla="*/ 6529 w 7451"/>
                <a:gd name="T65" fmla="*/ 148 h 151"/>
                <a:gd name="T66" fmla="*/ 6529 w 7451"/>
                <a:gd name="T67" fmla="*/ 148 h 151"/>
                <a:gd name="T68" fmla="*/ 6613 w 7451"/>
                <a:gd name="T69" fmla="*/ 146 h 151"/>
                <a:gd name="T70" fmla="*/ 6744 w 7451"/>
                <a:gd name="T71" fmla="*/ 141 h 151"/>
                <a:gd name="T72" fmla="*/ 6744 w 7451"/>
                <a:gd name="T73" fmla="*/ 141 h 151"/>
                <a:gd name="T74" fmla="*/ 6852 w 7451"/>
                <a:gd name="T75" fmla="*/ 134 h 151"/>
                <a:gd name="T76" fmla="*/ 6941 w 7451"/>
                <a:gd name="T77" fmla="*/ 127 h 151"/>
                <a:gd name="T78" fmla="*/ 7015 w 7451"/>
                <a:gd name="T79" fmla="*/ 121 h 151"/>
                <a:gd name="T80" fmla="*/ 7069 w 7451"/>
                <a:gd name="T81" fmla="*/ 114 h 151"/>
                <a:gd name="T82" fmla="*/ 7069 w 7451"/>
                <a:gd name="T83" fmla="*/ 114 h 151"/>
                <a:gd name="T84" fmla="*/ 7166 w 7451"/>
                <a:gd name="T85" fmla="*/ 102 h 151"/>
                <a:gd name="T86" fmla="*/ 7237 w 7451"/>
                <a:gd name="T87" fmla="*/ 90 h 151"/>
                <a:gd name="T88" fmla="*/ 7284 w 7451"/>
                <a:gd name="T89" fmla="*/ 82 h 151"/>
                <a:gd name="T90" fmla="*/ 7313 w 7451"/>
                <a:gd name="T91" fmla="*/ 75 h 151"/>
                <a:gd name="T92" fmla="*/ 7313 w 7451"/>
                <a:gd name="T93" fmla="*/ 75 h 151"/>
                <a:gd name="T94" fmla="*/ 7353 w 7451"/>
                <a:gd name="T95" fmla="*/ 65 h 151"/>
                <a:gd name="T96" fmla="*/ 7390 w 7451"/>
                <a:gd name="T97" fmla="*/ 53 h 151"/>
                <a:gd name="T98" fmla="*/ 7451 w 7451"/>
                <a:gd name="T99" fmla="*/ 35 h 151"/>
                <a:gd name="T100" fmla="*/ 7451 w 7451"/>
                <a:gd name="T10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451" h="151">
                  <a:moveTo>
                    <a:pt x="7451" y="0"/>
                  </a:moveTo>
                  <a:lnTo>
                    <a:pt x="4441" y="1"/>
                  </a:lnTo>
                  <a:lnTo>
                    <a:pt x="4381" y="35"/>
                  </a:lnTo>
                  <a:lnTo>
                    <a:pt x="3097" y="35"/>
                  </a:lnTo>
                  <a:lnTo>
                    <a:pt x="3020" y="1"/>
                  </a:ln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61" y="53"/>
                  </a:lnTo>
                  <a:lnTo>
                    <a:pt x="98" y="65"/>
                  </a:lnTo>
                  <a:lnTo>
                    <a:pt x="140" y="75"/>
                  </a:lnTo>
                  <a:lnTo>
                    <a:pt x="140" y="75"/>
                  </a:lnTo>
                  <a:lnTo>
                    <a:pt x="168" y="82"/>
                  </a:lnTo>
                  <a:lnTo>
                    <a:pt x="216" y="90"/>
                  </a:lnTo>
                  <a:lnTo>
                    <a:pt x="286" y="102"/>
                  </a:lnTo>
                  <a:lnTo>
                    <a:pt x="384" y="114"/>
                  </a:lnTo>
                  <a:lnTo>
                    <a:pt x="384" y="114"/>
                  </a:lnTo>
                  <a:lnTo>
                    <a:pt x="438" y="121"/>
                  </a:lnTo>
                  <a:lnTo>
                    <a:pt x="510" y="127"/>
                  </a:lnTo>
                  <a:lnTo>
                    <a:pt x="601" y="134"/>
                  </a:lnTo>
                  <a:lnTo>
                    <a:pt x="707" y="141"/>
                  </a:lnTo>
                  <a:lnTo>
                    <a:pt x="707" y="141"/>
                  </a:lnTo>
                  <a:lnTo>
                    <a:pt x="838" y="146"/>
                  </a:lnTo>
                  <a:lnTo>
                    <a:pt x="924" y="148"/>
                  </a:lnTo>
                  <a:lnTo>
                    <a:pt x="924" y="148"/>
                  </a:lnTo>
                  <a:lnTo>
                    <a:pt x="1195" y="149"/>
                  </a:lnTo>
                  <a:lnTo>
                    <a:pt x="1718" y="151"/>
                  </a:lnTo>
                  <a:lnTo>
                    <a:pt x="3188" y="151"/>
                  </a:lnTo>
                  <a:lnTo>
                    <a:pt x="5479" y="149"/>
                  </a:lnTo>
                  <a:lnTo>
                    <a:pt x="5479" y="149"/>
                  </a:lnTo>
                  <a:lnTo>
                    <a:pt x="5921" y="151"/>
                  </a:lnTo>
                  <a:lnTo>
                    <a:pt x="6244" y="151"/>
                  </a:lnTo>
                  <a:lnTo>
                    <a:pt x="6529" y="148"/>
                  </a:lnTo>
                  <a:lnTo>
                    <a:pt x="6529" y="148"/>
                  </a:lnTo>
                  <a:lnTo>
                    <a:pt x="6613" y="146"/>
                  </a:lnTo>
                  <a:lnTo>
                    <a:pt x="6744" y="141"/>
                  </a:lnTo>
                  <a:lnTo>
                    <a:pt x="6744" y="141"/>
                  </a:lnTo>
                  <a:lnTo>
                    <a:pt x="6852" y="134"/>
                  </a:lnTo>
                  <a:lnTo>
                    <a:pt x="6941" y="127"/>
                  </a:lnTo>
                  <a:lnTo>
                    <a:pt x="7015" y="121"/>
                  </a:lnTo>
                  <a:lnTo>
                    <a:pt x="7069" y="114"/>
                  </a:lnTo>
                  <a:lnTo>
                    <a:pt x="7069" y="114"/>
                  </a:lnTo>
                  <a:lnTo>
                    <a:pt x="7166" y="102"/>
                  </a:lnTo>
                  <a:lnTo>
                    <a:pt x="7237" y="90"/>
                  </a:lnTo>
                  <a:lnTo>
                    <a:pt x="7284" y="82"/>
                  </a:lnTo>
                  <a:lnTo>
                    <a:pt x="7313" y="75"/>
                  </a:lnTo>
                  <a:lnTo>
                    <a:pt x="7313" y="75"/>
                  </a:lnTo>
                  <a:lnTo>
                    <a:pt x="7353" y="65"/>
                  </a:lnTo>
                  <a:lnTo>
                    <a:pt x="7390" y="53"/>
                  </a:lnTo>
                  <a:lnTo>
                    <a:pt x="7451" y="35"/>
                  </a:lnTo>
                  <a:lnTo>
                    <a:pt x="7451" y="0"/>
                  </a:lnTo>
                  <a:close/>
                </a:path>
              </a:pathLst>
            </a:custGeom>
            <a:solidFill>
              <a:srgbClr val="A5A6A8"/>
            </a:solidFill>
            <a:ln>
              <a:noFill/>
            </a:ln>
            <a:effectLst>
              <a:innerShdw blurRad="114300">
                <a:prstClr val="black">
                  <a:alpha val="7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6">
              <a:extLst>
                <a:ext uri="{FF2B5EF4-FFF2-40B4-BE49-F238E27FC236}">
                  <a16:creationId xmlns:a16="http://schemas.microsoft.com/office/drawing/2014/main" id="{15286FDE-F6F4-ABBB-2DA1-3B25E2250B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438" y="6618288"/>
              <a:ext cx="11828463" cy="55563"/>
            </a:xfrm>
            <a:custGeom>
              <a:avLst/>
              <a:gdLst>
                <a:gd name="T0" fmla="*/ 7451 w 7451"/>
                <a:gd name="T1" fmla="*/ 35 h 35"/>
                <a:gd name="T2" fmla="*/ 0 w 7451"/>
                <a:gd name="T3" fmla="*/ 35 h 35"/>
                <a:gd name="T4" fmla="*/ 0 w 7451"/>
                <a:gd name="T5" fmla="*/ 0 h 35"/>
                <a:gd name="T6" fmla="*/ 3020 w 7451"/>
                <a:gd name="T7" fmla="*/ 0 h 35"/>
                <a:gd name="T8" fmla="*/ 3047 w 7451"/>
                <a:gd name="T9" fmla="*/ 18 h 35"/>
                <a:gd name="T10" fmla="*/ 4413 w 7451"/>
                <a:gd name="T11" fmla="*/ 18 h 35"/>
                <a:gd name="T12" fmla="*/ 4441 w 7451"/>
                <a:gd name="T13" fmla="*/ 0 h 35"/>
                <a:gd name="T14" fmla="*/ 7451 w 7451"/>
                <a:gd name="T15" fmla="*/ 0 h 35"/>
                <a:gd name="T16" fmla="*/ 7451 w 7451"/>
                <a:gd name="T1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51" h="35">
                  <a:moveTo>
                    <a:pt x="7451" y="35"/>
                  </a:moveTo>
                  <a:lnTo>
                    <a:pt x="0" y="35"/>
                  </a:lnTo>
                  <a:lnTo>
                    <a:pt x="0" y="0"/>
                  </a:lnTo>
                  <a:lnTo>
                    <a:pt x="3020" y="0"/>
                  </a:lnTo>
                  <a:lnTo>
                    <a:pt x="3047" y="18"/>
                  </a:lnTo>
                  <a:lnTo>
                    <a:pt x="4413" y="18"/>
                  </a:lnTo>
                  <a:lnTo>
                    <a:pt x="4441" y="0"/>
                  </a:lnTo>
                  <a:lnTo>
                    <a:pt x="7451" y="0"/>
                  </a:lnTo>
                  <a:lnTo>
                    <a:pt x="7451" y="35"/>
                  </a:lnTo>
                  <a:close/>
                </a:path>
              </a:pathLst>
            </a:custGeom>
            <a:gradFill>
              <a:gsLst>
                <a:gs pos="0">
                  <a:srgbClr val="96999A">
                    <a:lumMod val="70000"/>
                  </a:srgbClr>
                </a:gs>
                <a:gs pos="3000">
                  <a:srgbClr val="96999A"/>
                </a:gs>
                <a:gs pos="100000">
                  <a:srgbClr val="96999A">
                    <a:lumMod val="70000"/>
                  </a:srgbClr>
                </a:gs>
                <a:gs pos="97000">
                  <a:srgbClr val="96999A"/>
                </a:gs>
                <a:gs pos="91000">
                  <a:srgbClr val="DFE0E1"/>
                </a:gs>
                <a:gs pos="9000">
                  <a:srgbClr val="DFE0E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652697C1-43D5-2573-A154-924BFD4E6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750" y="6619875"/>
              <a:ext cx="2255838" cy="90488"/>
            </a:xfrm>
            <a:custGeom>
              <a:avLst/>
              <a:gdLst>
                <a:gd name="T0" fmla="*/ 1389 w 1421"/>
                <a:gd name="T1" fmla="*/ 2 h 57"/>
                <a:gd name="T2" fmla="*/ 32 w 1421"/>
                <a:gd name="T3" fmla="*/ 2 h 57"/>
                <a:gd name="T4" fmla="*/ 32 w 1421"/>
                <a:gd name="T5" fmla="*/ 2 h 57"/>
                <a:gd name="T6" fmla="*/ 17 w 1421"/>
                <a:gd name="T7" fmla="*/ 2 h 57"/>
                <a:gd name="T8" fmla="*/ 0 w 1421"/>
                <a:gd name="T9" fmla="*/ 0 h 57"/>
                <a:gd name="T10" fmla="*/ 0 w 1421"/>
                <a:gd name="T11" fmla="*/ 34 h 57"/>
                <a:gd name="T12" fmla="*/ 0 w 1421"/>
                <a:gd name="T13" fmla="*/ 34 h 57"/>
                <a:gd name="T14" fmla="*/ 20 w 1421"/>
                <a:gd name="T15" fmla="*/ 44 h 57"/>
                <a:gd name="T16" fmla="*/ 42 w 1421"/>
                <a:gd name="T17" fmla="*/ 51 h 57"/>
                <a:gd name="T18" fmla="*/ 64 w 1421"/>
                <a:gd name="T19" fmla="*/ 56 h 57"/>
                <a:gd name="T20" fmla="*/ 85 w 1421"/>
                <a:gd name="T21" fmla="*/ 57 h 57"/>
                <a:gd name="T22" fmla="*/ 1337 w 1421"/>
                <a:gd name="T23" fmla="*/ 57 h 57"/>
                <a:gd name="T24" fmla="*/ 1337 w 1421"/>
                <a:gd name="T25" fmla="*/ 57 h 57"/>
                <a:gd name="T26" fmla="*/ 1359 w 1421"/>
                <a:gd name="T27" fmla="*/ 56 h 57"/>
                <a:gd name="T28" fmla="*/ 1381 w 1421"/>
                <a:gd name="T29" fmla="*/ 51 h 57"/>
                <a:gd name="T30" fmla="*/ 1401 w 1421"/>
                <a:gd name="T31" fmla="*/ 44 h 57"/>
                <a:gd name="T32" fmla="*/ 1421 w 1421"/>
                <a:gd name="T33" fmla="*/ 34 h 57"/>
                <a:gd name="T34" fmla="*/ 1421 w 1421"/>
                <a:gd name="T35" fmla="*/ 0 h 57"/>
                <a:gd name="T36" fmla="*/ 1421 w 1421"/>
                <a:gd name="T37" fmla="*/ 0 h 57"/>
                <a:gd name="T38" fmla="*/ 1406 w 1421"/>
                <a:gd name="T39" fmla="*/ 2 h 57"/>
                <a:gd name="T40" fmla="*/ 1389 w 1421"/>
                <a:gd name="T41" fmla="*/ 2 h 57"/>
                <a:gd name="T42" fmla="*/ 1389 w 1421"/>
                <a:gd name="T43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21" h="57">
                  <a:moveTo>
                    <a:pt x="1389" y="2"/>
                  </a:moveTo>
                  <a:lnTo>
                    <a:pt x="32" y="2"/>
                  </a:lnTo>
                  <a:lnTo>
                    <a:pt x="32" y="2"/>
                  </a:lnTo>
                  <a:lnTo>
                    <a:pt x="17" y="2"/>
                  </a:lnTo>
                  <a:lnTo>
                    <a:pt x="0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0" y="44"/>
                  </a:lnTo>
                  <a:lnTo>
                    <a:pt x="42" y="51"/>
                  </a:lnTo>
                  <a:lnTo>
                    <a:pt x="64" y="56"/>
                  </a:lnTo>
                  <a:lnTo>
                    <a:pt x="85" y="57"/>
                  </a:lnTo>
                  <a:lnTo>
                    <a:pt x="1337" y="57"/>
                  </a:lnTo>
                  <a:lnTo>
                    <a:pt x="1337" y="57"/>
                  </a:lnTo>
                  <a:lnTo>
                    <a:pt x="1359" y="56"/>
                  </a:lnTo>
                  <a:lnTo>
                    <a:pt x="1381" y="51"/>
                  </a:lnTo>
                  <a:lnTo>
                    <a:pt x="1401" y="44"/>
                  </a:lnTo>
                  <a:lnTo>
                    <a:pt x="1421" y="34"/>
                  </a:lnTo>
                  <a:lnTo>
                    <a:pt x="1421" y="0"/>
                  </a:lnTo>
                  <a:lnTo>
                    <a:pt x="1421" y="0"/>
                  </a:lnTo>
                  <a:lnTo>
                    <a:pt x="1406" y="2"/>
                  </a:lnTo>
                  <a:lnTo>
                    <a:pt x="1389" y="2"/>
                  </a:lnTo>
                  <a:lnTo>
                    <a:pt x="1389" y="2"/>
                  </a:lnTo>
                  <a:close/>
                </a:path>
              </a:pathLst>
            </a:custGeom>
            <a:gradFill>
              <a:gsLst>
                <a:gs pos="0">
                  <a:srgbClr val="96999A">
                    <a:lumMod val="70000"/>
                  </a:srgbClr>
                </a:gs>
                <a:gs pos="3000">
                  <a:srgbClr val="96999A"/>
                </a:gs>
                <a:gs pos="100000">
                  <a:srgbClr val="96999A">
                    <a:lumMod val="70000"/>
                  </a:srgbClr>
                </a:gs>
                <a:gs pos="97000">
                  <a:srgbClr val="96999A"/>
                </a:gs>
                <a:gs pos="91000">
                  <a:srgbClr val="DFE0E1">
                    <a:lumMod val="95000"/>
                  </a:srgbClr>
                </a:gs>
                <a:gs pos="9000">
                  <a:srgbClr val="DFE0E1">
                    <a:lumMod val="95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177D0B2-2A17-152C-8F5C-8A73A953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3</a:t>
            </a:fld>
            <a:endParaRPr lang="en-US"/>
          </a:p>
        </p:txBody>
      </p:sp>
      <p:pic>
        <p:nvPicPr>
          <p:cNvPr id="34" name="Marcador de posición de imagen 33">
            <a:extLst>
              <a:ext uri="{FF2B5EF4-FFF2-40B4-BE49-F238E27FC236}">
                <a16:creationId xmlns:a16="http://schemas.microsoft.com/office/drawing/2014/main" id="{199B6735-158C-48B7-5601-8FC989592E2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sp>
        <p:nvSpPr>
          <p:cNvPr id="31" name="Title 11">
            <a:extLst>
              <a:ext uri="{FF2B5EF4-FFF2-40B4-BE49-F238E27FC236}">
                <a16:creationId xmlns:a16="http://schemas.microsoft.com/office/drawing/2014/main" id="{24C3E46C-74F0-8863-AE4D-FF8DE19F5370}"/>
              </a:ext>
            </a:extLst>
          </p:cNvPr>
          <p:cNvSpPr txBox="1">
            <a:spLocks/>
          </p:cNvSpPr>
          <p:nvPr/>
        </p:nvSpPr>
        <p:spPr>
          <a:xfrm>
            <a:off x="904633" y="1277613"/>
            <a:ext cx="3612418" cy="11361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4400" b="1" noProof="0" dirty="0">
                <a:solidFill>
                  <a:schemeClr val="tx1">
                    <a:lumMod val="90000"/>
                    <a:lumOff val="10000"/>
                  </a:schemeClr>
                </a:solidFill>
                <a:latin typeface="Lota Grotesque"/>
                <a:ea typeface="Open Sans" panose="020B0606030504020204" pitchFamily="34" charset="0"/>
                <a:cs typeface="Poppins" panose="00000500000000000000" pitchFamily="50" charset="0"/>
              </a:rPr>
              <a:t>INGRESOS EXENTOS</a:t>
            </a:r>
            <a:endParaRPr lang="es-EC" sz="4400" b="1" noProof="0" dirty="0">
              <a:solidFill>
                <a:schemeClr val="tx1">
                  <a:lumMod val="90000"/>
                  <a:lumOff val="10000"/>
                </a:schemeClr>
              </a:solidFill>
              <a:latin typeface="Lota Grotesque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01E8A5C-D879-0316-71D8-CF10CC8985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75811" y="379343"/>
            <a:ext cx="621177" cy="468515"/>
          </a:xfrm>
          <a:prstGeom prst="rect">
            <a:avLst/>
          </a:prstGeom>
        </p:spPr>
      </p:pic>
      <p:sp>
        <p:nvSpPr>
          <p:cNvPr id="3" name="Rectangle 25">
            <a:extLst>
              <a:ext uri="{FF2B5EF4-FFF2-40B4-BE49-F238E27FC236}">
                <a16:creationId xmlns:a16="http://schemas.microsoft.com/office/drawing/2014/main" id="{FA3D39E9-BFD3-438F-3159-D049EE1E2221}"/>
              </a:ext>
            </a:extLst>
          </p:cNvPr>
          <p:cNvSpPr/>
          <p:nvPr/>
        </p:nvSpPr>
        <p:spPr>
          <a:xfrm>
            <a:off x="7907014" y="1449054"/>
            <a:ext cx="3440137" cy="3751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5"/>
              </a:spcBef>
              <a:tabLst>
                <a:tab pos="241300" algn="l"/>
              </a:tabLst>
            </a:pPr>
            <a:r>
              <a:rPr lang="es-MX" sz="2000" dirty="0">
                <a:latin typeface="Lota Grotesque"/>
                <a:cs typeface="Verdana"/>
              </a:rPr>
              <a:t>Los </a:t>
            </a:r>
            <a:r>
              <a:rPr lang="es-MX" sz="2000" b="1" dirty="0">
                <a:latin typeface="Lota Grotesque"/>
                <a:cs typeface="Verdana"/>
              </a:rPr>
              <a:t>ingresos exentos o no sujetos </a:t>
            </a:r>
            <a:r>
              <a:rPr lang="es-MX" sz="2000" dirty="0">
                <a:latin typeface="Lota Grotesque"/>
                <a:cs typeface="Verdana"/>
              </a:rPr>
              <a:t>no tienen un efecto en la base imponible del impuesto a la renta, precisamente por su naturaleza de exentos o no sujetos. </a:t>
            </a:r>
          </a:p>
          <a:p>
            <a:pPr marL="12700" algn="just">
              <a:lnSpc>
                <a:spcPct val="100000"/>
              </a:lnSpc>
              <a:spcBef>
                <a:spcPts val="105"/>
              </a:spcBef>
              <a:tabLst>
                <a:tab pos="241300" algn="l"/>
              </a:tabLst>
            </a:pPr>
            <a:endParaRPr lang="es-MX" sz="2000" dirty="0">
              <a:latin typeface="Lota Grotesque"/>
              <a:cs typeface="Verdana"/>
            </a:endParaRPr>
          </a:p>
          <a:p>
            <a:pPr marL="12700" algn="just">
              <a:lnSpc>
                <a:spcPct val="100000"/>
              </a:lnSpc>
              <a:spcBef>
                <a:spcPts val="105"/>
              </a:spcBef>
              <a:tabLst>
                <a:tab pos="241300" algn="l"/>
              </a:tabLst>
            </a:pPr>
            <a:r>
              <a:rPr lang="es-MX" sz="2000" dirty="0">
                <a:latin typeface="Lota Grotesque"/>
                <a:cs typeface="Verdana"/>
              </a:rPr>
              <a:t>Es natural, por lo tanto, que se a estos ingresos se los excluya para efectos del cálculo del impuesto a la renta.  </a:t>
            </a:r>
          </a:p>
          <a:p>
            <a:pPr>
              <a:lnSpc>
                <a:spcPct val="150000"/>
              </a:lnSpc>
            </a:pPr>
            <a:endParaRPr lang="en-US" sz="1200" dirty="0">
              <a:latin typeface="Lota Grotesque Light" pitchFamily="2" charset="77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91087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66C54B45-6F15-01A8-D614-1D71DCC5B739}"/>
              </a:ext>
            </a:extLst>
          </p:cNvPr>
          <p:cNvSpPr/>
          <p:nvPr/>
        </p:nvSpPr>
        <p:spPr>
          <a:xfrm>
            <a:off x="6639339" y="1151197"/>
            <a:ext cx="5552661" cy="4924089"/>
          </a:xfrm>
          <a:prstGeom prst="rect">
            <a:avLst/>
          </a:prstGeom>
          <a:solidFill>
            <a:schemeClr val="accent5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itle 11">
            <a:extLst>
              <a:ext uri="{FF2B5EF4-FFF2-40B4-BE49-F238E27FC236}">
                <a16:creationId xmlns:a16="http://schemas.microsoft.com/office/drawing/2014/main" id="{6091C7F1-F90C-0D1B-C524-B8A647626488}"/>
              </a:ext>
            </a:extLst>
          </p:cNvPr>
          <p:cNvSpPr txBox="1">
            <a:spLocks/>
          </p:cNvSpPr>
          <p:nvPr/>
        </p:nvSpPr>
        <p:spPr>
          <a:xfrm>
            <a:off x="7198424" y="2937012"/>
            <a:ext cx="5237922" cy="5169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 err="1">
                <a:solidFill>
                  <a:schemeClr val="bg1"/>
                </a:solidFill>
                <a:latin typeface="Lota Grotesque Bold" pitchFamily="2" charset="77"/>
                <a:ea typeface="Open Sans" panose="020B0606030504020204" pitchFamily="34" charset="0"/>
                <a:cs typeface="Poppins" panose="00000500000000000000" pitchFamily="50" charset="0"/>
              </a:rPr>
              <a:t>Atribución</a:t>
            </a:r>
            <a:r>
              <a:rPr lang="en-US" sz="3600" b="1" dirty="0">
                <a:solidFill>
                  <a:schemeClr val="bg1"/>
                </a:solidFill>
                <a:latin typeface="Lota Grotesque Bold" pitchFamily="2" charset="77"/>
                <a:ea typeface="Open Sans" panose="020B0606030504020204" pitchFamily="34" charset="0"/>
                <a:cs typeface="Poppins" panose="00000500000000000000" pitchFamily="50" charset="0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Lota Grotesque Bold" pitchFamily="2" charset="77"/>
                <a:ea typeface="Open Sans" panose="020B0606030504020204" pitchFamily="34" charset="0"/>
                <a:cs typeface="Poppins" panose="00000500000000000000" pitchFamily="50" charset="0"/>
              </a:rPr>
              <a:t>gastos</a:t>
            </a:r>
            <a:r>
              <a:rPr lang="en-US" sz="3600" b="1" dirty="0">
                <a:solidFill>
                  <a:schemeClr val="bg1"/>
                </a:solidFill>
                <a:latin typeface="Lota Grotesque Bold" pitchFamily="2" charset="77"/>
                <a:ea typeface="Open Sans" panose="020B0606030504020204" pitchFamily="34" charset="0"/>
                <a:cs typeface="Poppins" panose="00000500000000000000" pitchFamily="50" charset="0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Lota Grotesque Bold" pitchFamily="2" charset="77"/>
                <a:ea typeface="Open Sans" panose="020B0606030504020204" pitchFamily="34" charset="0"/>
                <a:cs typeface="Poppins" panose="00000500000000000000" pitchFamily="50" charset="0"/>
              </a:rPr>
              <a:t>deducibles</a:t>
            </a:r>
            <a:endParaRPr lang="en-US" sz="3600" b="1" dirty="0">
              <a:solidFill>
                <a:schemeClr val="bg1"/>
              </a:solidFill>
              <a:latin typeface="Lota Grotesque Bold" pitchFamily="2" charset="77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69970C0-3C45-4856-59AC-EEA7F717E31A}"/>
              </a:ext>
            </a:extLst>
          </p:cNvPr>
          <p:cNvGrpSpPr/>
          <p:nvPr/>
        </p:nvGrpSpPr>
        <p:grpSpPr>
          <a:xfrm>
            <a:off x="0" y="6350001"/>
            <a:ext cx="12192000" cy="508000"/>
            <a:chOff x="0" y="6350001"/>
            <a:chExt cx="12192000" cy="508000"/>
          </a:xfrm>
        </p:grpSpPr>
        <p:sp>
          <p:nvSpPr>
            <p:cNvPr id="8" name="Rectangle 35">
              <a:extLst>
                <a:ext uri="{FF2B5EF4-FFF2-40B4-BE49-F238E27FC236}">
                  <a16:creationId xmlns:a16="http://schemas.microsoft.com/office/drawing/2014/main" id="{BEB2C7A4-7C5B-EAFE-DD3E-ABC924C3BB23}"/>
                </a:ext>
              </a:extLst>
            </p:cNvPr>
            <p:cNvSpPr/>
            <p:nvPr/>
          </p:nvSpPr>
          <p:spPr>
            <a:xfrm rot="5400000">
              <a:off x="1742633" y="4607368"/>
              <a:ext cx="508000" cy="3993265"/>
            </a:xfrm>
            <a:custGeom>
              <a:avLst/>
              <a:gdLst>
                <a:gd name="connsiteX0" fmla="*/ 0 w 2315828"/>
                <a:gd name="connsiteY0" fmla="*/ 0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  <a:gd name="connsiteX4" fmla="*/ 0 w 2315828"/>
                <a:gd name="connsiteY4" fmla="*/ 0 h 6858001"/>
                <a:gd name="connsiteX0" fmla="*/ 0 w 2315828"/>
                <a:gd name="connsiteY0" fmla="*/ 6858001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828" h="6858001">
                  <a:moveTo>
                    <a:pt x="0" y="6858001"/>
                  </a:moveTo>
                  <a:lnTo>
                    <a:pt x="2315828" y="0"/>
                  </a:lnTo>
                  <a:lnTo>
                    <a:pt x="2315828" y="6858001"/>
                  </a:lnTo>
                  <a:lnTo>
                    <a:pt x="0" y="685800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Rectangle 35">
              <a:extLst>
                <a:ext uri="{FF2B5EF4-FFF2-40B4-BE49-F238E27FC236}">
                  <a16:creationId xmlns:a16="http://schemas.microsoft.com/office/drawing/2014/main" id="{EF0F46D8-978B-DBA7-6CC2-C6CBC4AA72AE}"/>
                </a:ext>
              </a:extLst>
            </p:cNvPr>
            <p:cNvSpPr/>
            <p:nvPr/>
          </p:nvSpPr>
          <p:spPr>
            <a:xfrm rot="16200000" flipH="1">
              <a:off x="6219869" y="885870"/>
              <a:ext cx="350249" cy="11594013"/>
            </a:xfrm>
            <a:custGeom>
              <a:avLst/>
              <a:gdLst>
                <a:gd name="connsiteX0" fmla="*/ 0 w 2315828"/>
                <a:gd name="connsiteY0" fmla="*/ 0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  <a:gd name="connsiteX4" fmla="*/ 0 w 2315828"/>
                <a:gd name="connsiteY4" fmla="*/ 0 h 6858001"/>
                <a:gd name="connsiteX0" fmla="*/ 0 w 2315828"/>
                <a:gd name="connsiteY0" fmla="*/ 6858001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828" h="6858001">
                  <a:moveTo>
                    <a:pt x="0" y="6858001"/>
                  </a:moveTo>
                  <a:lnTo>
                    <a:pt x="2315828" y="0"/>
                  </a:lnTo>
                  <a:lnTo>
                    <a:pt x="2315828" y="6858001"/>
                  </a:lnTo>
                  <a:lnTo>
                    <a:pt x="0" y="6858001"/>
                  </a:lnTo>
                  <a:close/>
                </a:path>
              </a:pathLst>
            </a:custGeom>
            <a:solidFill>
              <a:srgbClr val="EA0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F23F3F4-7411-068E-D214-81DA216914BA}"/>
              </a:ext>
            </a:extLst>
          </p:cNvPr>
          <p:cNvSpPr/>
          <p:nvPr/>
        </p:nvSpPr>
        <p:spPr>
          <a:xfrm>
            <a:off x="597986" y="1151197"/>
            <a:ext cx="3993266" cy="849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65" algn="just">
              <a:lnSpc>
                <a:spcPct val="150000"/>
              </a:lnSpc>
              <a:spcBef>
                <a:spcPts val="95"/>
              </a:spcBef>
              <a:tabLst>
                <a:tab pos="299085" algn="l"/>
                <a:tab pos="299720" algn="l"/>
              </a:tabLst>
            </a:pPr>
            <a:r>
              <a:rPr lang="es-EC" sz="1600" kern="100" dirty="0">
                <a:solidFill>
                  <a:schemeClr val="bg2">
                    <a:lumMod val="10000"/>
                  </a:schemeClr>
                </a:solidFill>
                <a:latin typeface="Lota Grotesque"/>
                <a:cs typeface="Times New Roman" panose="02020603050405020304" pitchFamily="18" charset="0"/>
              </a:rPr>
              <a:t>  </a:t>
            </a:r>
            <a:endParaRPr lang="es-MX" sz="1600" dirty="0">
              <a:latin typeface="Lota Grotesque Light"/>
              <a:cs typeface="Verdana"/>
            </a:endParaRPr>
          </a:p>
          <a:p>
            <a:pPr algn="just">
              <a:lnSpc>
                <a:spcPct val="100000"/>
              </a:lnSpc>
              <a:spcBef>
                <a:spcPts val="35"/>
              </a:spcBef>
            </a:pPr>
            <a:endParaRPr lang="es-MX" sz="1400" dirty="0">
              <a:latin typeface="Lota Grotesque Light"/>
              <a:cs typeface="Verdana"/>
            </a:endParaRPr>
          </a:p>
          <a:p>
            <a:pPr>
              <a:lnSpc>
                <a:spcPct val="120000"/>
              </a:lnSpc>
            </a:pPr>
            <a:endParaRPr lang="en-US" sz="1000" dirty="0">
              <a:solidFill>
                <a:srgbClr val="030507"/>
              </a:solidFill>
              <a:latin typeface="Lota Grotesque Light" pitchFamily="2" charset="77"/>
              <a:cs typeface="Segoe UI Light" panose="020B0502040204020203" pitchFamily="34" charset="0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7DB604E-0FA5-D55D-2EAB-E6590BFD5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4</a:t>
            </a:fld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E3F9EF6-0D59-136F-37B7-83392CAC22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5811" y="379343"/>
            <a:ext cx="621177" cy="46851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9214287-D0DD-C8C7-BC9A-3CFA6D81148D}"/>
              </a:ext>
            </a:extLst>
          </p:cNvPr>
          <p:cNvSpPr txBox="1"/>
          <p:nvPr/>
        </p:nvSpPr>
        <p:spPr>
          <a:xfrm>
            <a:off x="192976" y="379343"/>
            <a:ext cx="6202017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dirty="0"/>
              <a:t>Art. 10 de la LRTI: Relación causal y finalista entres los costos y gastos y la renta gravada. 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Costos y gastos que sirvieron para obtener, mantener o generar ingresos no gravados o no sujetos, no son deducibles.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Art. 37 LRTI:   No serán deducibles los gastos y costos directamente relacionados con la generación de ingresos exentos.</a:t>
            </a:r>
          </a:p>
          <a:p>
            <a:pPr algn="just"/>
            <a:endParaRPr lang="es-MX" dirty="0"/>
          </a:p>
          <a:p>
            <a:pPr algn="just"/>
            <a:r>
              <a:rPr lang="es-MX" dirty="0"/>
              <a:t>Art. 47 RLRTI:</a:t>
            </a:r>
          </a:p>
          <a:p>
            <a:pPr algn="just"/>
            <a:endParaRPr lang="es-MX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b="1" dirty="0">
                <a:solidFill>
                  <a:srgbClr val="FF0000"/>
                </a:solidFill>
              </a:rPr>
              <a:t>Gastos se relacionen directamente con ingresos exentos.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b="1" dirty="0">
              <a:solidFill>
                <a:srgbClr val="FF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b="1" dirty="0">
                <a:solidFill>
                  <a:srgbClr val="FF0000"/>
                </a:solidFill>
              </a:rPr>
              <a:t>Cuando el contribuyente no haya diferenciado en su contabilidad los costos y gastos directamente atribuibles a la generación de ingresos exentos, considerará como tales, un porcentaje del total de costos y gastos igual a la proporción correspondiente entre los ingresos exentos y el total de ingresos.</a:t>
            </a:r>
          </a:p>
        </p:txBody>
      </p:sp>
    </p:spTree>
    <p:extLst>
      <p:ext uri="{BB962C8B-B14F-4D97-AF65-F5344CB8AC3E}">
        <p14:creationId xmlns:p14="http://schemas.microsoft.com/office/powerpoint/2010/main" val="1709512010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2281F-87A4-84E0-358B-070E36B980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0669EC8-12B3-C0FD-BBC2-F0D94B65104E}"/>
              </a:ext>
            </a:extLst>
          </p:cNvPr>
          <p:cNvSpPr/>
          <p:nvPr/>
        </p:nvSpPr>
        <p:spPr>
          <a:xfrm>
            <a:off x="6639339" y="1151197"/>
            <a:ext cx="5552661" cy="4924089"/>
          </a:xfrm>
          <a:prstGeom prst="rect">
            <a:avLst/>
          </a:prstGeom>
          <a:solidFill>
            <a:schemeClr val="accent5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itle 11">
            <a:extLst>
              <a:ext uri="{FF2B5EF4-FFF2-40B4-BE49-F238E27FC236}">
                <a16:creationId xmlns:a16="http://schemas.microsoft.com/office/drawing/2014/main" id="{B5946DA1-4CB6-0B72-5CF2-C36970DC1EAB}"/>
              </a:ext>
            </a:extLst>
          </p:cNvPr>
          <p:cNvSpPr txBox="1">
            <a:spLocks/>
          </p:cNvSpPr>
          <p:nvPr/>
        </p:nvSpPr>
        <p:spPr>
          <a:xfrm>
            <a:off x="7198424" y="2937012"/>
            <a:ext cx="5237922" cy="5169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 err="1">
                <a:solidFill>
                  <a:schemeClr val="bg1"/>
                </a:solidFill>
                <a:latin typeface="Lota Grotesque Bold" pitchFamily="2" charset="77"/>
                <a:ea typeface="Open Sans" panose="020B0606030504020204" pitchFamily="34" charset="0"/>
                <a:cs typeface="Poppins" panose="00000500000000000000" pitchFamily="50" charset="0"/>
              </a:rPr>
              <a:t>Atribución</a:t>
            </a:r>
            <a:r>
              <a:rPr lang="en-US" sz="3600" b="1" dirty="0">
                <a:solidFill>
                  <a:schemeClr val="bg1"/>
                </a:solidFill>
                <a:latin typeface="Lota Grotesque Bold" pitchFamily="2" charset="77"/>
                <a:ea typeface="Open Sans" panose="020B0606030504020204" pitchFamily="34" charset="0"/>
                <a:cs typeface="Poppins" panose="00000500000000000000" pitchFamily="50" charset="0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Lota Grotesque Bold" pitchFamily="2" charset="77"/>
                <a:ea typeface="Open Sans" panose="020B0606030504020204" pitchFamily="34" charset="0"/>
                <a:cs typeface="Poppins" panose="00000500000000000000" pitchFamily="50" charset="0"/>
              </a:rPr>
              <a:t>gastos</a:t>
            </a:r>
            <a:r>
              <a:rPr lang="en-US" sz="3600" b="1" dirty="0">
                <a:solidFill>
                  <a:schemeClr val="bg1"/>
                </a:solidFill>
                <a:latin typeface="Lota Grotesque Bold" pitchFamily="2" charset="77"/>
                <a:ea typeface="Open Sans" panose="020B0606030504020204" pitchFamily="34" charset="0"/>
                <a:cs typeface="Poppins" panose="00000500000000000000" pitchFamily="50" charset="0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Lota Grotesque Bold" pitchFamily="2" charset="77"/>
                <a:ea typeface="Open Sans" panose="020B0606030504020204" pitchFamily="34" charset="0"/>
                <a:cs typeface="Poppins" panose="00000500000000000000" pitchFamily="50" charset="0"/>
              </a:rPr>
              <a:t>deducibles</a:t>
            </a:r>
            <a:endParaRPr lang="en-US" sz="3600" b="1" dirty="0">
              <a:solidFill>
                <a:schemeClr val="bg1"/>
              </a:solidFill>
              <a:latin typeface="Lota Grotesque Bold" pitchFamily="2" charset="77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F2322A1-57B6-FF96-4314-91207ACC9FAA}"/>
              </a:ext>
            </a:extLst>
          </p:cNvPr>
          <p:cNvGrpSpPr/>
          <p:nvPr/>
        </p:nvGrpSpPr>
        <p:grpSpPr>
          <a:xfrm>
            <a:off x="0" y="6350001"/>
            <a:ext cx="12192000" cy="508000"/>
            <a:chOff x="0" y="6350001"/>
            <a:chExt cx="12192000" cy="508000"/>
          </a:xfrm>
        </p:grpSpPr>
        <p:sp>
          <p:nvSpPr>
            <p:cNvPr id="8" name="Rectangle 35">
              <a:extLst>
                <a:ext uri="{FF2B5EF4-FFF2-40B4-BE49-F238E27FC236}">
                  <a16:creationId xmlns:a16="http://schemas.microsoft.com/office/drawing/2014/main" id="{9170DE43-42E7-F8F7-97E2-298D8CA593BC}"/>
                </a:ext>
              </a:extLst>
            </p:cNvPr>
            <p:cNvSpPr/>
            <p:nvPr/>
          </p:nvSpPr>
          <p:spPr>
            <a:xfrm rot="5400000">
              <a:off x="1742633" y="4607368"/>
              <a:ext cx="508000" cy="3993265"/>
            </a:xfrm>
            <a:custGeom>
              <a:avLst/>
              <a:gdLst>
                <a:gd name="connsiteX0" fmla="*/ 0 w 2315828"/>
                <a:gd name="connsiteY0" fmla="*/ 0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  <a:gd name="connsiteX4" fmla="*/ 0 w 2315828"/>
                <a:gd name="connsiteY4" fmla="*/ 0 h 6858001"/>
                <a:gd name="connsiteX0" fmla="*/ 0 w 2315828"/>
                <a:gd name="connsiteY0" fmla="*/ 6858001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828" h="6858001">
                  <a:moveTo>
                    <a:pt x="0" y="6858001"/>
                  </a:moveTo>
                  <a:lnTo>
                    <a:pt x="2315828" y="0"/>
                  </a:lnTo>
                  <a:lnTo>
                    <a:pt x="2315828" y="6858001"/>
                  </a:lnTo>
                  <a:lnTo>
                    <a:pt x="0" y="685800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Rectangle 35">
              <a:extLst>
                <a:ext uri="{FF2B5EF4-FFF2-40B4-BE49-F238E27FC236}">
                  <a16:creationId xmlns:a16="http://schemas.microsoft.com/office/drawing/2014/main" id="{68C8842C-2F6D-0218-F96D-79288D1E8621}"/>
                </a:ext>
              </a:extLst>
            </p:cNvPr>
            <p:cNvSpPr/>
            <p:nvPr/>
          </p:nvSpPr>
          <p:spPr>
            <a:xfrm rot="16200000" flipH="1">
              <a:off x="6219869" y="885870"/>
              <a:ext cx="350249" cy="11594013"/>
            </a:xfrm>
            <a:custGeom>
              <a:avLst/>
              <a:gdLst>
                <a:gd name="connsiteX0" fmla="*/ 0 w 2315828"/>
                <a:gd name="connsiteY0" fmla="*/ 0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  <a:gd name="connsiteX4" fmla="*/ 0 w 2315828"/>
                <a:gd name="connsiteY4" fmla="*/ 0 h 6858001"/>
                <a:gd name="connsiteX0" fmla="*/ 0 w 2315828"/>
                <a:gd name="connsiteY0" fmla="*/ 6858001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828" h="6858001">
                  <a:moveTo>
                    <a:pt x="0" y="6858001"/>
                  </a:moveTo>
                  <a:lnTo>
                    <a:pt x="2315828" y="0"/>
                  </a:lnTo>
                  <a:lnTo>
                    <a:pt x="2315828" y="6858001"/>
                  </a:lnTo>
                  <a:lnTo>
                    <a:pt x="0" y="6858001"/>
                  </a:lnTo>
                  <a:close/>
                </a:path>
              </a:pathLst>
            </a:custGeom>
            <a:solidFill>
              <a:srgbClr val="EA0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D8B2F5D9-2CF3-A3DB-742D-73832A10E921}"/>
              </a:ext>
            </a:extLst>
          </p:cNvPr>
          <p:cNvSpPr/>
          <p:nvPr/>
        </p:nvSpPr>
        <p:spPr>
          <a:xfrm>
            <a:off x="597986" y="1151197"/>
            <a:ext cx="3993266" cy="849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65" algn="just">
              <a:lnSpc>
                <a:spcPct val="150000"/>
              </a:lnSpc>
              <a:spcBef>
                <a:spcPts val="95"/>
              </a:spcBef>
              <a:tabLst>
                <a:tab pos="299085" algn="l"/>
                <a:tab pos="299720" algn="l"/>
              </a:tabLst>
            </a:pPr>
            <a:r>
              <a:rPr lang="es-EC" sz="1600" kern="100" dirty="0">
                <a:solidFill>
                  <a:schemeClr val="bg2">
                    <a:lumMod val="10000"/>
                  </a:schemeClr>
                </a:solidFill>
                <a:latin typeface="Lota Grotesque"/>
                <a:cs typeface="Times New Roman" panose="02020603050405020304" pitchFamily="18" charset="0"/>
              </a:rPr>
              <a:t>  </a:t>
            </a:r>
            <a:endParaRPr lang="es-MX" sz="1600" dirty="0">
              <a:latin typeface="Lota Grotesque Light"/>
              <a:cs typeface="Verdana"/>
            </a:endParaRPr>
          </a:p>
          <a:p>
            <a:pPr algn="just">
              <a:lnSpc>
                <a:spcPct val="100000"/>
              </a:lnSpc>
              <a:spcBef>
                <a:spcPts val="35"/>
              </a:spcBef>
            </a:pPr>
            <a:endParaRPr lang="es-MX" sz="1400" dirty="0">
              <a:latin typeface="Lota Grotesque Light"/>
              <a:cs typeface="Verdana"/>
            </a:endParaRPr>
          </a:p>
          <a:p>
            <a:pPr>
              <a:lnSpc>
                <a:spcPct val="120000"/>
              </a:lnSpc>
            </a:pPr>
            <a:endParaRPr lang="en-US" sz="1000" dirty="0">
              <a:solidFill>
                <a:srgbClr val="030507"/>
              </a:solidFill>
              <a:latin typeface="Lota Grotesque Light" pitchFamily="2" charset="77"/>
              <a:cs typeface="Segoe UI Light" panose="020B0502040204020203" pitchFamily="34" charset="0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C35A32C-7827-9B97-67E3-2C767E8D9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5</a:t>
            </a:fld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5656F481-5ACB-7024-8032-9079225DBF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5811" y="379343"/>
            <a:ext cx="621177" cy="46851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DBCA14A5-59CF-A246-5E0C-0939BFE9FE55}"/>
              </a:ext>
            </a:extLst>
          </p:cNvPr>
          <p:cNvSpPr txBox="1"/>
          <p:nvPr/>
        </p:nvSpPr>
        <p:spPr>
          <a:xfrm>
            <a:off x="123402" y="379343"/>
            <a:ext cx="6271591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dirty="0"/>
              <a:t>•	</a:t>
            </a:r>
            <a:r>
              <a:rPr lang="es-MX" sz="2000" dirty="0"/>
              <a:t>Si no se hubieren diferenciado en la contabilidad los costos y gastos directamente atribuibles a la generación de ingresos exentos, se considerará como tales a un porcentaje según la siguiente fórmula:</a:t>
            </a:r>
          </a:p>
          <a:p>
            <a:endParaRPr lang="es-MX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/>
              <a:t>(Total de ingresos exentos/total de ingresos) * total de costos y gastos.</a:t>
            </a:r>
          </a:p>
          <a:p>
            <a:endParaRPr lang="es-MX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000" dirty="0"/>
              <a:t>Por ejemplo: </a:t>
            </a:r>
          </a:p>
          <a:p>
            <a:endParaRPr lang="es-MX" sz="2000" dirty="0"/>
          </a:p>
          <a:p>
            <a:r>
              <a:rPr lang="es-MX" sz="2000" dirty="0"/>
              <a:t>Total IEX= 		$14.000</a:t>
            </a:r>
          </a:p>
          <a:p>
            <a:r>
              <a:rPr lang="es-MX" sz="2000" dirty="0"/>
              <a:t>Total I=      		$100.000</a:t>
            </a:r>
          </a:p>
          <a:p>
            <a:r>
              <a:rPr lang="es-MX" sz="2000" dirty="0"/>
              <a:t>Proporción:		14%</a:t>
            </a:r>
          </a:p>
          <a:p>
            <a:r>
              <a:rPr lang="es-MX" sz="2000" dirty="0"/>
              <a:t>Total C&amp;G:     	 	$ 82.000</a:t>
            </a:r>
          </a:p>
          <a:p>
            <a:r>
              <a:rPr lang="es-MX" sz="2000" dirty="0"/>
              <a:t>Total C&amp;G IEX:		$ 11.480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0988157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B8BC5D-5D6F-FC1A-AF0B-03BB77503D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1C5975E-65B4-895F-B6E2-63B61C50C35B}"/>
              </a:ext>
            </a:extLst>
          </p:cNvPr>
          <p:cNvSpPr/>
          <p:nvPr/>
        </p:nvSpPr>
        <p:spPr>
          <a:xfrm>
            <a:off x="6639339" y="1151197"/>
            <a:ext cx="5552661" cy="4924089"/>
          </a:xfrm>
          <a:prstGeom prst="rect">
            <a:avLst/>
          </a:prstGeom>
          <a:solidFill>
            <a:schemeClr val="accent5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itle 11">
            <a:extLst>
              <a:ext uri="{FF2B5EF4-FFF2-40B4-BE49-F238E27FC236}">
                <a16:creationId xmlns:a16="http://schemas.microsoft.com/office/drawing/2014/main" id="{59D20D26-0739-75CB-6D4D-22DA54B63E61}"/>
              </a:ext>
            </a:extLst>
          </p:cNvPr>
          <p:cNvSpPr txBox="1">
            <a:spLocks/>
          </p:cNvSpPr>
          <p:nvPr/>
        </p:nvSpPr>
        <p:spPr>
          <a:xfrm>
            <a:off x="7198424" y="2937012"/>
            <a:ext cx="5237922" cy="5169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 err="1">
                <a:solidFill>
                  <a:schemeClr val="bg1"/>
                </a:solidFill>
                <a:latin typeface="Lota Grotesque Bold" pitchFamily="2" charset="77"/>
                <a:ea typeface="Open Sans" panose="020B0606030504020204" pitchFamily="34" charset="0"/>
                <a:cs typeface="Poppins" panose="00000500000000000000" pitchFamily="50" charset="0"/>
              </a:rPr>
              <a:t>Atribución</a:t>
            </a:r>
            <a:r>
              <a:rPr lang="en-US" sz="3600" b="1" dirty="0">
                <a:solidFill>
                  <a:schemeClr val="bg1"/>
                </a:solidFill>
                <a:latin typeface="Lota Grotesque Bold" pitchFamily="2" charset="77"/>
                <a:ea typeface="Open Sans" panose="020B0606030504020204" pitchFamily="34" charset="0"/>
                <a:cs typeface="Poppins" panose="00000500000000000000" pitchFamily="50" charset="0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Lota Grotesque Bold" pitchFamily="2" charset="77"/>
                <a:ea typeface="Open Sans" panose="020B0606030504020204" pitchFamily="34" charset="0"/>
                <a:cs typeface="Poppins" panose="00000500000000000000" pitchFamily="50" charset="0"/>
              </a:rPr>
              <a:t>gastos</a:t>
            </a:r>
            <a:r>
              <a:rPr lang="en-US" sz="3600" b="1" dirty="0">
                <a:solidFill>
                  <a:schemeClr val="bg1"/>
                </a:solidFill>
                <a:latin typeface="Lota Grotesque Bold" pitchFamily="2" charset="77"/>
                <a:ea typeface="Open Sans" panose="020B0606030504020204" pitchFamily="34" charset="0"/>
                <a:cs typeface="Poppins" panose="00000500000000000000" pitchFamily="50" charset="0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Lota Grotesque Bold" pitchFamily="2" charset="77"/>
                <a:ea typeface="Open Sans" panose="020B0606030504020204" pitchFamily="34" charset="0"/>
                <a:cs typeface="Poppins" panose="00000500000000000000" pitchFamily="50" charset="0"/>
              </a:rPr>
              <a:t>deducibles</a:t>
            </a:r>
            <a:endParaRPr lang="en-US" sz="3600" b="1" dirty="0">
              <a:solidFill>
                <a:schemeClr val="bg1"/>
              </a:solidFill>
              <a:latin typeface="Lota Grotesque Bold" pitchFamily="2" charset="77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9CC0417-2AD8-30F7-8CED-91A72F6B620D}"/>
              </a:ext>
            </a:extLst>
          </p:cNvPr>
          <p:cNvGrpSpPr/>
          <p:nvPr/>
        </p:nvGrpSpPr>
        <p:grpSpPr>
          <a:xfrm>
            <a:off x="0" y="6350001"/>
            <a:ext cx="12192000" cy="508000"/>
            <a:chOff x="0" y="6350001"/>
            <a:chExt cx="12192000" cy="508000"/>
          </a:xfrm>
        </p:grpSpPr>
        <p:sp>
          <p:nvSpPr>
            <p:cNvPr id="8" name="Rectangle 35">
              <a:extLst>
                <a:ext uri="{FF2B5EF4-FFF2-40B4-BE49-F238E27FC236}">
                  <a16:creationId xmlns:a16="http://schemas.microsoft.com/office/drawing/2014/main" id="{C9FE2260-F716-EF3B-6636-6EF0A4D722BF}"/>
                </a:ext>
              </a:extLst>
            </p:cNvPr>
            <p:cNvSpPr/>
            <p:nvPr/>
          </p:nvSpPr>
          <p:spPr>
            <a:xfrm rot="5400000">
              <a:off x="1742633" y="4607368"/>
              <a:ext cx="508000" cy="3993265"/>
            </a:xfrm>
            <a:custGeom>
              <a:avLst/>
              <a:gdLst>
                <a:gd name="connsiteX0" fmla="*/ 0 w 2315828"/>
                <a:gd name="connsiteY0" fmla="*/ 0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  <a:gd name="connsiteX4" fmla="*/ 0 w 2315828"/>
                <a:gd name="connsiteY4" fmla="*/ 0 h 6858001"/>
                <a:gd name="connsiteX0" fmla="*/ 0 w 2315828"/>
                <a:gd name="connsiteY0" fmla="*/ 6858001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828" h="6858001">
                  <a:moveTo>
                    <a:pt x="0" y="6858001"/>
                  </a:moveTo>
                  <a:lnTo>
                    <a:pt x="2315828" y="0"/>
                  </a:lnTo>
                  <a:lnTo>
                    <a:pt x="2315828" y="6858001"/>
                  </a:lnTo>
                  <a:lnTo>
                    <a:pt x="0" y="685800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Rectangle 35">
              <a:extLst>
                <a:ext uri="{FF2B5EF4-FFF2-40B4-BE49-F238E27FC236}">
                  <a16:creationId xmlns:a16="http://schemas.microsoft.com/office/drawing/2014/main" id="{3B4A1B3F-DD1A-5FAC-D9C1-EB78AAE20114}"/>
                </a:ext>
              </a:extLst>
            </p:cNvPr>
            <p:cNvSpPr/>
            <p:nvPr/>
          </p:nvSpPr>
          <p:spPr>
            <a:xfrm rot="16200000" flipH="1">
              <a:off x="6219869" y="885870"/>
              <a:ext cx="350249" cy="11594013"/>
            </a:xfrm>
            <a:custGeom>
              <a:avLst/>
              <a:gdLst>
                <a:gd name="connsiteX0" fmla="*/ 0 w 2315828"/>
                <a:gd name="connsiteY0" fmla="*/ 0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  <a:gd name="connsiteX4" fmla="*/ 0 w 2315828"/>
                <a:gd name="connsiteY4" fmla="*/ 0 h 6858001"/>
                <a:gd name="connsiteX0" fmla="*/ 0 w 2315828"/>
                <a:gd name="connsiteY0" fmla="*/ 6858001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828" h="6858001">
                  <a:moveTo>
                    <a:pt x="0" y="6858001"/>
                  </a:moveTo>
                  <a:lnTo>
                    <a:pt x="2315828" y="0"/>
                  </a:lnTo>
                  <a:lnTo>
                    <a:pt x="2315828" y="6858001"/>
                  </a:lnTo>
                  <a:lnTo>
                    <a:pt x="0" y="6858001"/>
                  </a:lnTo>
                  <a:close/>
                </a:path>
              </a:pathLst>
            </a:custGeom>
            <a:solidFill>
              <a:srgbClr val="EA0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7312BF4A-212B-2EFA-1D4F-5E476D4144DD}"/>
              </a:ext>
            </a:extLst>
          </p:cNvPr>
          <p:cNvSpPr/>
          <p:nvPr/>
        </p:nvSpPr>
        <p:spPr>
          <a:xfrm>
            <a:off x="597986" y="1151197"/>
            <a:ext cx="3993266" cy="849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65" algn="just">
              <a:lnSpc>
                <a:spcPct val="150000"/>
              </a:lnSpc>
              <a:spcBef>
                <a:spcPts val="95"/>
              </a:spcBef>
              <a:tabLst>
                <a:tab pos="299085" algn="l"/>
                <a:tab pos="299720" algn="l"/>
              </a:tabLst>
            </a:pPr>
            <a:r>
              <a:rPr lang="es-EC" sz="1600" kern="100" dirty="0">
                <a:solidFill>
                  <a:schemeClr val="bg2">
                    <a:lumMod val="10000"/>
                  </a:schemeClr>
                </a:solidFill>
                <a:latin typeface="Lota Grotesque"/>
                <a:cs typeface="Times New Roman" panose="02020603050405020304" pitchFamily="18" charset="0"/>
              </a:rPr>
              <a:t>  </a:t>
            </a:r>
            <a:endParaRPr lang="es-MX" sz="1600" dirty="0">
              <a:latin typeface="Lota Grotesque Light"/>
              <a:cs typeface="Verdana"/>
            </a:endParaRPr>
          </a:p>
          <a:p>
            <a:pPr algn="just">
              <a:lnSpc>
                <a:spcPct val="100000"/>
              </a:lnSpc>
              <a:spcBef>
                <a:spcPts val="35"/>
              </a:spcBef>
            </a:pPr>
            <a:endParaRPr lang="es-MX" sz="1400" dirty="0">
              <a:latin typeface="Lota Grotesque Light"/>
              <a:cs typeface="Verdana"/>
            </a:endParaRPr>
          </a:p>
          <a:p>
            <a:pPr>
              <a:lnSpc>
                <a:spcPct val="120000"/>
              </a:lnSpc>
            </a:pPr>
            <a:endParaRPr lang="en-US" sz="1000" dirty="0">
              <a:solidFill>
                <a:srgbClr val="030507"/>
              </a:solidFill>
              <a:latin typeface="Lota Grotesque Light" pitchFamily="2" charset="77"/>
              <a:cs typeface="Segoe UI Light" panose="020B0502040204020203" pitchFamily="34" charset="0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4481045-5A90-C6BB-A2D5-3D7F57346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6</a:t>
            </a:fld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CDDF293-F697-C4EF-D302-40FB8E08C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5811" y="379343"/>
            <a:ext cx="621177" cy="46851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ABC21F6B-640F-D6C7-C3F9-75719B9ECE85}"/>
              </a:ext>
            </a:extLst>
          </p:cNvPr>
          <p:cNvSpPr txBox="1"/>
          <p:nvPr/>
        </p:nvSpPr>
        <p:spPr>
          <a:xfrm>
            <a:off x="198783" y="248478"/>
            <a:ext cx="6370982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s-MX" dirty="0"/>
          </a:p>
          <a:p>
            <a:pPr algn="just"/>
            <a:r>
              <a:rPr lang="es-MX" sz="2200" b="1" dirty="0"/>
              <a:t>Qué pasaría en aquellos casos en los que no se habrían identificado en la contabilidad gastos directamente relacionados con los ingresos exentos, ya sea porque</a:t>
            </a:r>
            <a:r>
              <a:rPr lang="es-MX" sz="2200" dirty="0"/>
              <a:t>:</a:t>
            </a:r>
          </a:p>
          <a:p>
            <a:endParaRPr lang="es-MX" sz="2200" dirty="0"/>
          </a:p>
          <a:p>
            <a:r>
              <a:rPr lang="es-MX" sz="2200" dirty="0"/>
              <a:t>•	La empresa no lo hizo, o</a:t>
            </a:r>
          </a:p>
          <a:p>
            <a:endParaRPr lang="es-MX" sz="2200" dirty="0"/>
          </a:p>
          <a:p>
            <a:r>
              <a:rPr lang="es-MX" sz="2200" dirty="0"/>
              <a:t>•	Los ingresos exentos se obtienen sin que sea 	necesaria la realización de gastos. </a:t>
            </a:r>
          </a:p>
          <a:p>
            <a:endParaRPr lang="es-MX" sz="2200" dirty="0"/>
          </a:p>
          <a:p>
            <a:r>
              <a:rPr lang="es-MX" sz="2200" dirty="0"/>
              <a:t>Ingresos para cuya obtención prácticamente no se incurren en gastos, como serían </a:t>
            </a:r>
            <a:r>
              <a:rPr lang="es-MX" sz="2200" b="1" dirty="0"/>
              <a:t>rentas pasivas</a:t>
            </a:r>
            <a:r>
              <a:rPr lang="es-MX" sz="2200" dirty="0"/>
              <a:t>, como:</a:t>
            </a:r>
          </a:p>
          <a:p>
            <a:endParaRPr lang="es-MX" sz="2200" dirty="0"/>
          </a:p>
          <a:p>
            <a:r>
              <a:rPr lang="es-MX" sz="2200" dirty="0"/>
              <a:t>•	Dividendos</a:t>
            </a:r>
          </a:p>
          <a:p>
            <a:r>
              <a:rPr lang="es-MX" sz="2200" dirty="0"/>
              <a:t>•	Intereses 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4389084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E90DA3-2F4A-34EC-6C85-E936B207EC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1">
            <a:extLst>
              <a:ext uri="{FF2B5EF4-FFF2-40B4-BE49-F238E27FC236}">
                <a16:creationId xmlns:a16="http://schemas.microsoft.com/office/drawing/2014/main" id="{0AC3AC58-1B80-4188-99F8-1CAA00E45D08}"/>
              </a:ext>
            </a:extLst>
          </p:cNvPr>
          <p:cNvSpPr txBox="1">
            <a:spLocks/>
          </p:cNvSpPr>
          <p:nvPr/>
        </p:nvSpPr>
        <p:spPr>
          <a:xfrm>
            <a:off x="2483582" y="613600"/>
            <a:ext cx="3612418" cy="11361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Lota Grotesque Bold" pitchFamily="2" charset="77"/>
                <a:ea typeface="Open Sans" panose="020B0606030504020204" pitchFamily="34" charset="0"/>
                <a:cs typeface="Poppins" panose="00000500000000000000" pitchFamily="50" charset="0"/>
              </a:rPr>
              <a:t>Caso </a:t>
            </a:r>
            <a:r>
              <a:rPr lang="en-US" sz="3600" b="1" dirty="0" err="1">
                <a:solidFill>
                  <a:schemeClr val="tx1">
                    <a:lumMod val="90000"/>
                    <a:lumOff val="10000"/>
                  </a:schemeClr>
                </a:solidFill>
                <a:latin typeface="Lota Grotesque Bold" pitchFamily="2" charset="77"/>
                <a:ea typeface="Open Sans" panose="020B0606030504020204" pitchFamily="34" charset="0"/>
                <a:cs typeface="Poppins" panose="00000500000000000000" pitchFamily="50" charset="0"/>
              </a:rPr>
              <a:t>práctico</a:t>
            </a:r>
            <a:r>
              <a:rPr lang="en-US" sz="36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Lota Grotesque Bold" pitchFamily="2" charset="77"/>
                <a:ea typeface="Open Sans" panose="020B0606030504020204" pitchFamily="34" charset="0"/>
                <a:cs typeface="Poppins" panose="00000500000000000000" pitchFamily="50" charset="0"/>
              </a:rPr>
              <a:t>: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454C742-AA32-7B4F-EA84-9118643C1A18}"/>
              </a:ext>
            </a:extLst>
          </p:cNvPr>
          <p:cNvSpPr/>
          <p:nvPr/>
        </p:nvSpPr>
        <p:spPr>
          <a:xfrm>
            <a:off x="6423472" y="870989"/>
            <a:ext cx="4855654" cy="783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9265" marR="74295" lvl="1" algn="just">
              <a:lnSpc>
                <a:spcPct val="140000"/>
              </a:lnSpc>
              <a:spcBef>
                <a:spcPts val="1000"/>
              </a:spcBef>
              <a:tabLst>
                <a:tab pos="299085" algn="l"/>
                <a:tab pos="299720" algn="l"/>
              </a:tabLst>
            </a:pPr>
            <a:endParaRPr lang="es-MX" sz="1200" dirty="0">
              <a:latin typeface="Lota Grotesque Light"/>
              <a:cs typeface="Verdana"/>
            </a:endParaRPr>
          </a:p>
          <a:p>
            <a:pPr algn="just">
              <a:lnSpc>
                <a:spcPct val="100000"/>
              </a:lnSpc>
              <a:spcBef>
                <a:spcPts val="30"/>
              </a:spcBef>
              <a:buFont typeface="Wingdings"/>
              <a:buChar char=""/>
            </a:pPr>
            <a:endParaRPr lang="es-MX" sz="1200" dirty="0">
              <a:latin typeface="Lota Grotesque Light"/>
              <a:cs typeface="Verdana"/>
            </a:endParaRPr>
          </a:p>
          <a:p>
            <a:pPr algn="r">
              <a:lnSpc>
                <a:spcPct val="150000"/>
              </a:lnSpc>
            </a:pPr>
            <a:endParaRPr lang="en-US" sz="1200" dirty="0">
              <a:solidFill>
                <a:srgbClr val="030507"/>
              </a:solidFill>
              <a:latin typeface="Lota Grotesque Light" pitchFamily="2" charset="77"/>
              <a:cs typeface="Segoe UI Light" panose="020B0502040204020203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DC84036-0664-436F-5021-FAE0E422B4E8}"/>
              </a:ext>
            </a:extLst>
          </p:cNvPr>
          <p:cNvGrpSpPr/>
          <p:nvPr/>
        </p:nvGrpSpPr>
        <p:grpSpPr>
          <a:xfrm>
            <a:off x="-11575" y="6350001"/>
            <a:ext cx="12192000" cy="508000"/>
            <a:chOff x="0" y="6350001"/>
            <a:chExt cx="12192000" cy="508000"/>
          </a:xfrm>
        </p:grpSpPr>
        <p:sp>
          <p:nvSpPr>
            <p:cNvPr id="39" name="Rectangle 35">
              <a:extLst>
                <a:ext uri="{FF2B5EF4-FFF2-40B4-BE49-F238E27FC236}">
                  <a16:creationId xmlns:a16="http://schemas.microsoft.com/office/drawing/2014/main" id="{1AB6B249-5B41-BB23-1585-FD93D43F94D6}"/>
                </a:ext>
              </a:extLst>
            </p:cNvPr>
            <p:cNvSpPr/>
            <p:nvPr/>
          </p:nvSpPr>
          <p:spPr>
            <a:xfrm rot="5400000">
              <a:off x="1742633" y="4607368"/>
              <a:ext cx="508000" cy="3993265"/>
            </a:xfrm>
            <a:custGeom>
              <a:avLst/>
              <a:gdLst>
                <a:gd name="connsiteX0" fmla="*/ 0 w 2315828"/>
                <a:gd name="connsiteY0" fmla="*/ 0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  <a:gd name="connsiteX4" fmla="*/ 0 w 2315828"/>
                <a:gd name="connsiteY4" fmla="*/ 0 h 6858001"/>
                <a:gd name="connsiteX0" fmla="*/ 0 w 2315828"/>
                <a:gd name="connsiteY0" fmla="*/ 6858001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828" h="6858001">
                  <a:moveTo>
                    <a:pt x="0" y="6858001"/>
                  </a:moveTo>
                  <a:lnTo>
                    <a:pt x="2315828" y="0"/>
                  </a:lnTo>
                  <a:lnTo>
                    <a:pt x="2315828" y="6858001"/>
                  </a:lnTo>
                  <a:lnTo>
                    <a:pt x="0" y="685800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" name="Rectangle 35">
              <a:extLst>
                <a:ext uri="{FF2B5EF4-FFF2-40B4-BE49-F238E27FC236}">
                  <a16:creationId xmlns:a16="http://schemas.microsoft.com/office/drawing/2014/main" id="{858B7604-2901-1BEB-0666-A83D00473466}"/>
                </a:ext>
              </a:extLst>
            </p:cNvPr>
            <p:cNvSpPr/>
            <p:nvPr/>
          </p:nvSpPr>
          <p:spPr>
            <a:xfrm rot="16200000" flipH="1">
              <a:off x="6219869" y="885870"/>
              <a:ext cx="350249" cy="11594013"/>
            </a:xfrm>
            <a:custGeom>
              <a:avLst/>
              <a:gdLst>
                <a:gd name="connsiteX0" fmla="*/ 0 w 2315828"/>
                <a:gd name="connsiteY0" fmla="*/ 0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  <a:gd name="connsiteX4" fmla="*/ 0 w 2315828"/>
                <a:gd name="connsiteY4" fmla="*/ 0 h 6858001"/>
                <a:gd name="connsiteX0" fmla="*/ 0 w 2315828"/>
                <a:gd name="connsiteY0" fmla="*/ 6858001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828" h="6858001">
                  <a:moveTo>
                    <a:pt x="0" y="6858001"/>
                  </a:moveTo>
                  <a:lnTo>
                    <a:pt x="2315828" y="0"/>
                  </a:lnTo>
                  <a:lnTo>
                    <a:pt x="2315828" y="6858001"/>
                  </a:lnTo>
                  <a:lnTo>
                    <a:pt x="0" y="6858001"/>
                  </a:lnTo>
                  <a:close/>
                </a:path>
              </a:pathLst>
            </a:custGeom>
            <a:solidFill>
              <a:srgbClr val="EA0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9D33BE-68B3-81D8-AFFB-4EA5187BB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7</a:t>
            </a:fld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8D49038-CA69-1A1A-3E32-61235914AA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5811" y="379343"/>
            <a:ext cx="621177" cy="46851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D889A35F-E1DF-658D-9B31-6D3A01FF43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79" t="15415" r="11368" b="31824"/>
          <a:stretch/>
        </p:blipFill>
        <p:spPr bwMode="auto">
          <a:xfrm>
            <a:off x="703687" y="1907536"/>
            <a:ext cx="10847181" cy="401568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9" name="Entrada de lápiz 8">
                <a:extLst>
                  <a:ext uri="{FF2B5EF4-FFF2-40B4-BE49-F238E27FC236}">
                    <a16:creationId xmlns:a16="http://schemas.microsoft.com/office/drawing/2014/main" id="{8994D22C-D3AE-3168-7D9D-CC0FE3098B6C}"/>
                  </a:ext>
                </a:extLst>
              </p14:cNvPr>
              <p14:cNvContentPartPr/>
              <p14:nvPr/>
            </p14:nvContentPartPr>
            <p14:xfrm>
              <a:off x="6321068" y="3955351"/>
              <a:ext cx="1054080" cy="40320"/>
            </p14:xfrm>
          </p:contentPart>
        </mc:Choice>
        <mc:Fallback>
          <p:pic>
            <p:nvPicPr>
              <p:cNvPr id="9" name="Entrada de lápiz 8">
                <a:extLst>
                  <a:ext uri="{FF2B5EF4-FFF2-40B4-BE49-F238E27FC236}">
                    <a16:creationId xmlns:a16="http://schemas.microsoft.com/office/drawing/2014/main" id="{8994D22C-D3AE-3168-7D9D-CC0FE3098B6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67068" y="3847351"/>
                <a:ext cx="1161720" cy="25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1" name="Entrada de lápiz 10">
                <a:extLst>
                  <a:ext uri="{FF2B5EF4-FFF2-40B4-BE49-F238E27FC236}">
                    <a16:creationId xmlns:a16="http://schemas.microsoft.com/office/drawing/2014/main" id="{7E716BB6-7928-9C05-63A8-0568FCE264C2}"/>
                  </a:ext>
                </a:extLst>
              </p14:cNvPr>
              <p14:cNvContentPartPr/>
              <p14:nvPr/>
            </p14:nvContentPartPr>
            <p14:xfrm>
              <a:off x="6331148" y="3974791"/>
              <a:ext cx="1093680" cy="720"/>
            </p14:xfrm>
          </p:contentPart>
        </mc:Choice>
        <mc:Fallback>
          <p:pic>
            <p:nvPicPr>
              <p:cNvPr id="11" name="Entrada de lápiz 10">
                <a:extLst>
                  <a:ext uri="{FF2B5EF4-FFF2-40B4-BE49-F238E27FC236}">
                    <a16:creationId xmlns:a16="http://schemas.microsoft.com/office/drawing/2014/main" id="{7E716BB6-7928-9C05-63A8-0568FCE264C2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277148" y="3758791"/>
                <a:ext cx="120132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3" name="Entrada de lápiz 12">
                <a:extLst>
                  <a:ext uri="{FF2B5EF4-FFF2-40B4-BE49-F238E27FC236}">
                    <a16:creationId xmlns:a16="http://schemas.microsoft.com/office/drawing/2014/main" id="{DA69A0F5-3BDC-5F61-E528-654EA10A0DDE}"/>
                  </a:ext>
                </a:extLst>
              </p14:cNvPr>
              <p14:cNvContentPartPr/>
              <p14:nvPr/>
            </p14:nvContentPartPr>
            <p14:xfrm>
              <a:off x="6181748" y="3826111"/>
              <a:ext cx="1282320" cy="720"/>
            </p14:xfrm>
          </p:contentPart>
        </mc:Choice>
        <mc:Fallback>
          <p:pic>
            <p:nvPicPr>
              <p:cNvPr id="13" name="Entrada de lápiz 12">
                <a:extLst>
                  <a:ext uri="{FF2B5EF4-FFF2-40B4-BE49-F238E27FC236}">
                    <a16:creationId xmlns:a16="http://schemas.microsoft.com/office/drawing/2014/main" id="{DA69A0F5-3BDC-5F61-E528-654EA10A0DDE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128108" y="3610111"/>
                <a:ext cx="138996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5" name="Entrada de lápiz 14">
                <a:extLst>
                  <a:ext uri="{FF2B5EF4-FFF2-40B4-BE49-F238E27FC236}">
                    <a16:creationId xmlns:a16="http://schemas.microsoft.com/office/drawing/2014/main" id="{661997C2-D0CC-C3FC-26F0-79809D484F0F}"/>
                  </a:ext>
                </a:extLst>
              </p14:cNvPr>
              <p14:cNvContentPartPr/>
              <p14:nvPr/>
            </p14:nvContentPartPr>
            <p14:xfrm>
              <a:off x="4949468" y="2534071"/>
              <a:ext cx="2137320" cy="360"/>
            </p14:xfrm>
          </p:contentPart>
        </mc:Choice>
        <mc:Fallback>
          <p:pic>
            <p:nvPicPr>
              <p:cNvPr id="15" name="Entrada de lápiz 14">
                <a:extLst>
                  <a:ext uri="{FF2B5EF4-FFF2-40B4-BE49-F238E27FC236}">
                    <a16:creationId xmlns:a16="http://schemas.microsoft.com/office/drawing/2014/main" id="{661997C2-D0CC-C3FC-26F0-79809D484F0F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895468" y="2426431"/>
                <a:ext cx="224496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18" name="Entrada de lápiz 17">
                <a:extLst>
                  <a:ext uri="{FF2B5EF4-FFF2-40B4-BE49-F238E27FC236}">
                    <a16:creationId xmlns:a16="http://schemas.microsoft.com/office/drawing/2014/main" id="{9B2E2E1C-3C82-F680-4B00-C9E222A30C79}"/>
                  </a:ext>
                </a:extLst>
              </p14:cNvPr>
              <p14:cNvContentPartPr/>
              <p14:nvPr/>
            </p14:nvContentPartPr>
            <p14:xfrm>
              <a:off x="8746028" y="5217511"/>
              <a:ext cx="234000" cy="19800"/>
            </p14:xfrm>
          </p:contentPart>
        </mc:Choice>
        <mc:Fallback>
          <p:pic>
            <p:nvPicPr>
              <p:cNvPr id="18" name="Entrada de lápiz 17">
                <a:extLst>
                  <a:ext uri="{FF2B5EF4-FFF2-40B4-BE49-F238E27FC236}">
                    <a16:creationId xmlns:a16="http://schemas.microsoft.com/office/drawing/2014/main" id="{9B2E2E1C-3C82-F680-4B00-C9E222A30C79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737388" y="5208871"/>
                <a:ext cx="251640" cy="3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9" name="Entrada de lápiz 18">
                <a:extLst>
                  <a:ext uri="{FF2B5EF4-FFF2-40B4-BE49-F238E27FC236}">
                    <a16:creationId xmlns:a16="http://schemas.microsoft.com/office/drawing/2014/main" id="{4E3F5E25-A162-4D83-4755-E7F47A78267C}"/>
                  </a:ext>
                </a:extLst>
              </p14:cNvPr>
              <p14:cNvContentPartPr/>
              <p14:nvPr/>
            </p14:nvContentPartPr>
            <p14:xfrm>
              <a:off x="8855468" y="5555551"/>
              <a:ext cx="360" cy="360"/>
            </p14:xfrm>
          </p:contentPart>
        </mc:Choice>
        <mc:Fallback>
          <p:pic>
            <p:nvPicPr>
              <p:cNvPr id="19" name="Entrada de lápiz 18">
                <a:extLst>
                  <a:ext uri="{FF2B5EF4-FFF2-40B4-BE49-F238E27FC236}">
                    <a16:creationId xmlns:a16="http://schemas.microsoft.com/office/drawing/2014/main" id="{4E3F5E25-A162-4D83-4755-E7F47A78267C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8846828" y="554691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20" name="Entrada de lápiz 19">
                <a:extLst>
                  <a:ext uri="{FF2B5EF4-FFF2-40B4-BE49-F238E27FC236}">
                    <a16:creationId xmlns:a16="http://schemas.microsoft.com/office/drawing/2014/main" id="{5F250471-4FEA-9360-77FA-9ECE62AB0EE5}"/>
                  </a:ext>
                </a:extLst>
              </p14:cNvPr>
              <p14:cNvContentPartPr/>
              <p14:nvPr/>
            </p14:nvContentPartPr>
            <p14:xfrm>
              <a:off x="6818228" y="5615311"/>
              <a:ext cx="685080" cy="10080"/>
            </p14:xfrm>
          </p:contentPart>
        </mc:Choice>
        <mc:Fallback>
          <p:pic>
            <p:nvPicPr>
              <p:cNvPr id="20" name="Entrada de lápiz 19">
                <a:extLst>
                  <a:ext uri="{FF2B5EF4-FFF2-40B4-BE49-F238E27FC236}">
                    <a16:creationId xmlns:a16="http://schemas.microsoft.com/office/drawing/2014/main" id="{5F250471-4FEA-9360-77FA-9ECE62AB0EE5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809228" y="5606311"/>
                <a:ext cx="702720" cy="2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22" name="Entrada de lápiz 21">
                <a:extLst>
                  <a:ext uri="{FF2B5EF4-FFF2-40B4-BE49-F238E27FC236}">
                    <a16:creationId xmlns:a16="http://schemas.microsoft.com/office/drawing/2014/main" id="{787C2853-79AE-DA1A-DF19-DADEA9335D4A}"/>
                  </a:ext>
                </a:extLst>
              </p14:cNvPr>
              <p14:cNvContentPartPr/>
              <p14:nvPr/>
            </p14:nvContentPartPr>
            <p14:xfrm>
              <a:off x="7831628" y="5604871"/>
              <a:ext cx="825120" cy="20160"/>
            </p14:xfrm>
          </p:contentPart>
        </mc:Choice>
        <mc:Fallback>
          <p:pic>
            <p:nvPicPr>
              <p:cNvPr id="22" name="Entrada de lápiz 21">
                <a:extLst>
                  <a:ext uri="{FF2B5EF4-FFF2-40B4-BE49-F238E27FC236}">
                    <a16:creationId xmlns:a16="http://schemas.microsoft.com/office/drawing/2014/main" id="{787C2853-79AE-DA1A-DF19-DADEA9335D4A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822988" y="5596231"/>
                <a:ext cx="842760" cy="3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23" name="Entrada de lápiz 22">
                <a:extLst>
                  <a:ext uri="{FF2B5EF4-FFF2-40B4-BE49-F238E27FC236}">
                    <a16:creationId xmlns:a16="http://schemas.microsoft.com/office/drawing/2014/main" id="{8DDBE8D1-5A0A-BD8F-61A0-C6235D1ABFEA}"/>
                  </a:ext>
                </a:extLst>
              </p14:cNvPr>
              <p14:cNvContentPartPr/>
              <p14:nvPr/>
            </p14:nvContentPartPr>
            <p14:xfrm>
              <a:off x="6678908" y="4849591"/>
              <a:ext cx="844200" cy="30240"/>
            </p14:xfrm>
          </p:contentPart>
        </mc:Choice>
        <mc:Fallback>
          <p:pic>
            <p:nvPicPr>
              <p:cNvPr id="23" name="Entrada de lápiz 22">
                <a:extLst>
                  <a:ext uri="{FF2B5EF4-FFF2-40B4-BE49-F238E27FC236}">
                    <a16:creationId xmlns:a16="http://schemas.microsoft.com/office/drawing/2014/main" id="{8DDBE8D1-5A0A-BD8F-61A0-C6235D1ABFEA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624908" y="4741591"/>
                <a:ext cx="951840" cy="24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26" name="Entrada de lápiz 25">
                <a:extLst>
                  <a:ext uri="{FF2B5EF4-FFF2-40B4-BE49-F238E27FC236}">
                    <a16:creationId xmlns:a16="http://schemas.microsoft.com/office/drawing/2014/main" id="{F9E03CC9-9491-660E-A112-0661902ED6FA}"/>
                  </a:ext>
                </a:extLst>
              </p14:cNvPr>
              <p14:cNvContentPartPr/>
              <p14:nvPr/>
            </p14:nvContentPartPr>
            <p14:xfrm>
              <a:off x="7801748" y="4889551"/>
              <a:ext cx="825480" cy="10440"/>
            </p14:xfrm>
          </p:contentPart>
        </mc:Choice>
        <mc:Fallback>
          <p:pic>
            <p:nvPicPr>
              <p:cNvPr id="26" name="Entrada de lápiz 25">
                <a:extLst>
                  <a:ext uri="{FF2B5EF4-FFF2-40B4-BE49-F238E27FC236}">
                    <a16:creationId xmlns:a16="http://schemas.microsoft.com/office/drawing/2014/main" id="{F9E03CC9-9491-660E-A112-0661902ED6FA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7747748" y="4781551"/>
                <a:ext cx="933120" cy="22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84852764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143470-AA5C-3088-DA06-2A3EAEAA2B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1">
            <a:extLst>
              <a:ext uri="{FF2B5EF4-FFF2-40B4-BE49-F238E27FC236}">
                <a16:creationId xmlns:a16="http://schemas.microsoft.com/office/drawing/2014/main" id="{88443522-98A2-162E-ED4A-2AC063028863}"/>
              </a:ext>
            </a:extLst>
          </p:cNvPr>
          <p:cNvSpPr txBox="1">
            <a:spLocks/>
          </p:cNvSpPr>
          <p:nvPr/>
        </p:nvSpPr>
        <p:spPr>
          <a:xfrm>
            <a:off x="2483582" y="613600"/>
            <a:ext cx="3612418" cy="11361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Lota Grotesque Bold" pitchFamily="2" charset="77"/>
                <a:ea typeface="Open Sans" panose="020B0606030504020204" pitchFamily="34" charset="0"/>
                <a:cs typeface="Poppins" panose="00000500000000000000" pitchFamily="50" charset="0"/>
              </a:rPr>
              <a:t>Caso </a:t>
            </a:r>
            <a:r>
              <a:rPr lang="en-US" sz="3600" b="1" dirty="0" err="1">
                <a:solidFill>
                  <a:schemeClr val="tx1">
                    <a:lumMod val="90000"/>
                    <a:lumOff val="10000"/>
                  </a:schemeClr>
                </a:solidFill>
                <a:latin typeface="Lota Grotesque Bold" pitchFamily="2" charset="77"/>
                <a:ea typeface="Open Sans" panose="020B0606030504020204" pitchFamily="34" charset="0"/>
                <a:cs typeface="Poppins" panose="00000500000000000000" pitchFamily="50" charset="0"/>
              </a:rPr>
              <a:t>práctico</a:t>
            </a:r>
            <a:r>
              <a:rPr lang="en-US" sz="3600" b="1" dirty="0">
                <a:solidFill>
                  <a:schemeClr val="tx1">
                    <a:lumMod val="90000"/>
                    <a:lumOff val="10000"/>
                  </a:schemeClr>
                </a:solidFill>
                <a:latin typeface="Lota Grotesque Bold" pitchFamily="2" charset="77"/>
                <a:ea typeface="Open Sans" panose="020B0606030504020204" pitchFamily="34" charset="0"/>
                <a:cs typeface="Poppins" panose="00000500000000000000" pitchFamily="50" charset="0"/>
              </a:rPr>
              <a:t>: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05B60C2-D7BC-AED0-9C3F-B1124841F3BF}"/>
              </a:ext>
            </a:extLst>
          </p:cNvPr>
          <p:cNvSpPr/>
          <p:nvPr/>
        </p:nvSpPr>
        <p:spPr>
          <a:xfrm>
            <a:off x="6423472" y="870989"/>
            <a:ext cx="4855654" cy="783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9265" marR="74295" lvl="1" algn="just">
              <a:lnSpc>
                <a:spcPct val="140000"/>
              </a:lnSpc>
              <a:spcBef>
                <a:spcPts val="1000"/>
              </a:spcBef>
              <a:tabLst>
                <a:tab pos="299085" algn="l"/>
                <a:tab pos="299720" algn="l"/>
              </a:tabLst>
            </a:pPr>
            <a:endParaRPr lang="es-MX" sz="1200" dirty="0">
              <a:latin typeface="Lota Grotesque Light"/>
              <a:cs typeface="Verdana"/>
            </a:endParaRPr>
          </a:p>
          <a:p>
            <a:pPr algn="just">
              <a:lnSpc>
                <a:spcPct val="100000"/>
              </a:lnSpc>
              <a:spcBef>
                <a:spcPts val="30"/>
              </a:spcBef>
              <a:buFont typeface="Wingdings"/>
              <a:buChar char=""/>
            </a:pPr>
            <a:endParaRPr lang="es-MX" sz="1200" dirty="0">
              <a:latin typeface="Lota Grotesque Light"/>
              <a:cs typeface="Verdana"/>
            </a:endParaRPr>
          </a:p>
          <a:p>
            <a:pPr algn="r">
              <a:lnSpc>
                <a:spcPct val="150000"/>
              </a:lnSpc>
            </a:pPr>
            <a:endParaRPr lang="en-US" sz="1200" dirty="0">
              <a:solidFill>
                <a:srgbClr val="030507"/>
              </a:solidFill>
              <a:latin typeface="Lota Grotesque Light" pitchFamily="2" charset="77"/>
              <a:cs typeface="Segoe UI Light" panose="020B0502040204020203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2FFD3BF-FC2B-5FDF-3207-268AA112CF04}"/>
              </a:ext>
            </a:extLst>
          </p:cNvPr>
          <p:cNvGrpSpPr/>
          <p:nvPr/>
        </p:nvGrpSpPr>
        <p:grpSpPr>
          <a:xfrm>
            <a:off x="-11575" y="6350001"/>
            <a:ext cx="12192000" cy="508000"/>
            <a:chOff x="0" y="6350001"/>
            <a:chExt cx="12192000" cy="508000"/>
          </a:xfrm>
        </p:grpSpPr>
        <p:sp>
          <p:nvSpPr>
            <p:cNvPr id="39" name="Rectangle 35">
              <a:extLst>
                <a:ext uri="{FF2B5EF4-FFF2-40B4-BE49-F238E27FC236}">
                  <a16:creationId xmlns:a16="http://schemas.microsoft.com/office/drawing/2014/main" id="{28381A2F-14B7-46EE-4CDA-F81F37A9DF17}"/>
                </a:ext>
              </a:extLst>
            </p:cNvPr>
            <p:cNvSpPr/>
            <p:nvPr/>
          </p:nvSpPr>
          <p:spPr>
            <a:xfrm rot="5400000">
              <a:off x="1742633" y="4607368"/>
              <a:ext cx="508000" cy="3993265"/>
            </a:xfrm>
            <a:custGeom>
              <a:avLst/>
              <a:gdLst>
                <a:gd name="connsiteX0" fmla="*/ 0 w 2315828"/>
                <a:gd name="connsiteY0" fmla="*/ 0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  <a:gd name="connsiteX4" fmla="*/ 0 w 2315828"/>
                <a:gd name="connsiteY4" fmla="*/ 0 h 6858001"/>
                <a:gd name="connsiteX0" fmla="*/ 0 w 2315828"/>
                <a:gd name="connsiteY0" fmla="*/ 6858001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828" h="6858001">
                  <a:moveTo>
                    <a:pt x="0" y="6858001"/>
                  </a:moveTo>
                  <a:lnTo>
                    <a:pt x="2315828" y="0"/>
                  </a:lnTo>
                  <a:lnTo>
                    <a:pt x="2315828" y="6858001"/>
                  </a:lnTo>
                  <a:lnTo>
                    <a:pt x="0" y="685800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" name="Rectangle 35">
              <a:extLst>
                <a:ext uri="{FF2B5EF4-FFF2-40B4-BE49-F238E27FC236}">
                  <a16:creationId xmlns:a16="http://schemas.microsoft.com/office/drawing/2014/main" id="{E4139B45-1030-0AB6-CBFF-D0E5B15C6941}"/>
                </a:ext>
              </a:extLst>
            </p:cNvPr>
            <p:cNvSpPr/>
            <p:nvPr/>
          </p:nvSpPr>
          <p:spPr>
            <a:xfrm rot="16200000" flipH="1">
              <a:off x="6219869" y="885870"/>
              <a:ext cx="350249" cy="11594013"/>
            </a:xfrm>
            <a:custGeom>
              <a:avLst/>
              <a:gdLst>
                <a:gd name="connsiteX0" fmla="*/ 0 w 2315828"/>
                <a:gd name="connsiteY0" fmla="*/ 0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  <a:gd name="connsiteX4" fmla="*/ 0 w 2315828"/>
                <a:gd name="connsiteY4" fmla="*/ 0 h 6858001"/>
                <a:gd name="connsiteX0" fmla="*/ 0 w 2315828"/>
                <a:gd name="connsiteY0" fmla="*/ 6858001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828" h="6858001">
                  <a:moveTo>
                    <a:pt x="0" y="6858001"/>
                  </a:moveTo>
                  <a:lnTo>
                    <a:pt x="2315828" y="0"/>
                  </a:lnTo>
                  <a:lnTo>
                    <a:pt x="2315828" y="6858001"/>
                  </a:lnTo>
                  <a:lnTo>
                    <a:pt x="0" y="6858001"/>
                  </a:lnTo>
                  <a:close/>
                </a:path>
              </a:pathLst>
            </a:custGeom>
            <a:solidFill>
              <a:srgbClr val="EA0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3BE480-5C51-A450-212B-6D9D9FC1F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8</a:t>
            </a:fld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07B95ED-29AC-904A-DD52-10A79F34B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5811" y="379343"/>
            <a:ext cx="621177" cy="46851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9" name="Entrada de lápiz 18">
                <a:extLst>
                  <a:ext uri="{FF2B5EF4-FFF2-40B4-BE49-F238E27FC236}">
                    <a16:creationId xmlns:a16="http://schemas.microsoft.com/office/drawing/2014/main" id="{BB48EC4D-7EEA-DB3D-BA18-5AB507886A18}"/>
                  </a:ext>
                </a:extLst>
              </p14:cNvPr>
              <p14:cNvContentPartPr/>
              <p14:nvPr/>
            </p14:nvContentPartPr>
            <p14:xfrm>
              <a:off x="8855468" y="5555551"/>
              <a:ext cx="360" cy="360"/>
            </p14:xfrm>
          </p:contentPart>
        </mc:Choice>
        <mc:Fallback>
          <p:pic>
            <p:nvPicPr>
              <p:cNvPr id="19" name="Entrada de lápiz 18">
                <a:extLst>
                  <a:ext uri="{FF2B5EF4-FFF2-40B4-BE49-F238E27FC236}">
                    <a16:creationId xmlns:a16="http://schemas.microsoft.com/office/drawing/2014/main" id="{BB48EC4D-7EEA-DB3D-BA18-5AB507886A1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846828" y="554691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Entrada de lápiz 4">
                <a:extLst>
                  <a:ext uri="{FF2B5EF4-FFF2-40B4-BE49-F238E27FC236}">
                    <a16:creationId xmlns:a16="http://schemas.microsoft.com/office/drawing/2014/main" id="{5F170C70-8334-B416-6FC0-993F06454D21}"/>
                  </a:ext>
                </a:extLst>
              </p14:cNvPr>
              <p14:cNvContentPartPr/>
              <p14:nvPr/>
            </p14:nvContentPartPr>
            <p14:xfrm>
              <a:off x="6042788" y="4134631"/>
              <a:ext cx="360" cy="360"/>
            </p14:xfrm>
          </p:contentPart>
        </mc:Choice>
        <mc:Fallback>
          <p:pic>
            <p:nvPicPr>
              <p:cNvPr id="5" name="Entrada de lápiz 4">
                <a:extLst>
                  <a:ext uri="{FF2B5EF4-FFF2-40B4-BE49-F238E27FC236}">
                    <a16:creationId xmlns:a16="http://schemas.microsoft.com/office/drawing/2014/main" id="{5F170C70-8334-B416-6FC0-993F06454D2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33788" y="412563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Entrada de lápiz 5">
                <a:extLst>
                  <a:ext uri="{FF2B5EF4-FFF2-40B4-BE49-F238E27FC236}">
                    <a16:creationId xmlns:a16="http://schemas.microsoft.com/office/drawing/2014/main" id="{2929D94C-A3C9-22CA-8807-C38B20F2A308}"/>
                  </a:ext>
                </a:extLst>
              </p14:cNvPr>
              <p14:cNvContentPartPr/>
              <p14:nvPr/>
            </p14:nvContentPartPr>
            <p14:xfrm>
              <a:off x="6112628" y="2593831"/>
              <a:ext cx="360" cy="360"/>
            </p14:xfrm>
          </p:contentPart>
        </mc:Choice>
        <mc:Fallback>
          <p:pic>
            <p:nvPicPr>
              <p:cNvPr id="6" name="Entrada de lápiz 5">
                <a:extLst>
                  <a:ext uri="{FF2B5EF4-FFF2-40B4-BE49-F238E27FC236}">
                    <a16:creationId xmlns:a16="http://schemas.microsoft.com/office/drawing/2014/main" id="{2929D94C-A3C9-22CA-8807-C38B20F2A30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03628" y="258519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7" name="Entrada de lápiz 6">
                <a:extLst>
                  <a:ext uri="{FF2B5EF4-FFF2-40B4-BE49-F238E27FC236}">
                    <a16:creationId xmlns:a16="http://schemas.microsoft.com/office/drawing/2014/main" id="{EE50055A-B739-A578-CCDB-4582BE442098}"/>
                  </a:ext>
                </a:extLst>
              </p14:cNvPr>
              <p14:cNvContentPartPr/>
              <p14:nvPr/>
            </p14:nvContentPartPr>
            <p14:xfrm>
              <a:off x="5625188" y="2513911"/>
              <a:ext cx="360" cy="360"/>
            </p14:xfrm>
          </p:contentPart>
        </mc:Choice>
        <mc:Fallback>
          <p:pic>
            <p:nvPicPr>
              <p:cNvPr id="7" name="Entrada de lápiz 6">
                <a:extLst>
                  <a:ext uri="{FF2B5EF4-FFF2-40B4-BE49-F238E27FC236}">
                    <a16:creationId xmlns:a16="http://schemas.microsoft.com/office/drawing/2014/main" id="{EE50055A-B739-A578-CCDB-4582BE44209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16188" y="250527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8" name="Entrada de lápiz 7">
                <a:extLst>
                  <a:ext uri="{FF2B5EF4-FFF2-40B4-BE49-F238E27FC236}">
                    <a16:creationId xmlns:a16="http://schemas.microsoft.com/office/drawing/2014/main" id="{C7F1381F-C35C-99B5-3219-0A912DA7F7FE}"/>
                  </a:ext>
                </a:extLst>
              </p14:cNvPr>
              <p14:cNvContentPartPr/>
              <p14:nvPr/>
            </p14:nvContentPartPr>
            <p14:xfrm>
              <a:off x="6957188" y="4054351"/>
              <a:ext cx="360" cy="360"/>
            </p14:xfrm>
          </p:contentPart>
        </mc:Choice>
        <mc:Fallback>
          <p:pic>
            <p:nvPicPr>
              <p:cNvPr id="8" name="Entrada de lápiz 7">
                <a:extLst>
                  <a:ext uri="{FF2B5EF4-FFF2-40B4-BE49-F238E27FC236}">
                    <a16:creationId xmlns:a16="http://schemas.microsoft.com/office/drawing/2014/main" id="{C7F1381F-C35C-99B5-3219-0A912DA7F7F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548" y="404571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0" name="Entrada de lápiz 9">
                <a:extLst>
                  <a:ext uri="{FF2B5EF4-FFF2-40B4-BE49-F238E27FC236}">
                    <a16:creationId xmlns:a16="http://schemas.microsoft.com/office/drawing/2014/main" id="{2A9A330B-0C0A-4009-F7F2-4D7D43084056}"/>
                  </a:ext>
                </a:extLst>
              </p14:cNvPr>
              <p14:cNvContentPartPr/>
              <p14:nvPr/>
            </p14:nvContentPartPr>
            <p14:xfrm>
              <a:off x="7215308" y="5654911"/>
              <a:ext cx="360" cy="360"/>
            </p14:xfrm>
          </p:contentPart>
        </mc:Choice>
        <mc:Fallback>
          <p:pic>
            <p:nvPicPr>
              <p:cNvPr id="10" name="Entrada de lápiz 9">
                <a:extLst>
                  <a:ext uri="{FF2B5EF4-FFF2-40B4-BE49-F238E27FC236}">
                    <a16:creationId xmlns:a16="http://schemas.microsoft.com/office/drawing/2014/main" id="{2A9A330B-0C0A-4009-F7F2-4D7D4308405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06668" y="564591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2" name="Entrada de lápiz 11">
                <a:extLst>
                  <a:ext uri="{FF2B5EF4-FFF2-40B4-BE49-F238E27FC236}">
                    <a16:creationId xmlns:a16="http://schemas.microsoft.com/office/drawing/2014/main" id="{E6F68E57-A46F-B146-C97C-A4D559DEAFFE}"/>
                  </a:ext>
                </a:extLst>
              </p14:cNvPr>
              <p14:cNvContentPartPr/>
              <p14:nvPr/>
            </p14:nvContentPartPr>
            <p14:xfrm>
              <a:off x="6847748" y="3995311"/>
              <a:ext cx="360" cy="360"/>
            </p14:xfrm>
          </p:contentPart>
        </mc:Choice>
        <mc:Fallback>
          <p:pic>
            <p:nvPicPr>
              <p:cNvPr id="12" name="Entrada de lápiz 11">
                <a:extLst>
                  <a:ext uri="{FF2B5EF4-FFF2-40B4-BE49-F238E27FC236}">
                    <a16:creationId xmlns:a16="http://schemas.microsoft.com/office/drawing/2014/main" id="{E6F68E57-A46F-B146-C97C-A4D559DEAFF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39108" y="3986311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24" name="Imagen 23">
            <a:extLst>
              <a:ext uri="{FF2B5EF4-FFF2-40B4-BE49-F238E27FC236}">
                <a16:creationId xmlns:a16="http://schemas.microsoft.com/office/drawing/2014/main" id="{4995A8E8-A73E-4964-EB8A-17E91AAECA8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7831" y="1812673"/>
            <a:ext cx="10185212" cy="4261469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27" name="Entrada de lápiz 26">
                <a:extLst>
                  <a:ext uri="{FF2B5EF4-FFF2-40B4-BE49-F238E27FC236}">
                    <a16:creationId xmlns:a16="http://schemas.microsoft.com/office/drawing/2014/main" id="{2514CE82-A84D-8050-D876-5BFAEFD7C7FF}"/>
                  </a:ext>
                </a:extLst>
              </p14:cNvPr>
              <p14:cNvContentPartPr/>
              <p14:nvPr/>
            </p14:nvContentPartPr>
            <p14:xfrm>
              <a:off x="6211628" y="2941591"/>
              <a:ext cx="1073520" cy="10800"/>
            </p14:xfrm>
          </p:contentPart>
        </mc:Choice>
        <mc:Fallback>
          <p:pic>
            <p:nvPicPr>
              <p:cNvPr id="27" name="Entrada de lápiz 26">
                <a:extLst>
                  <a:ext uri="{FF2B5EF4-FFF2-40B4-BE49-F238E27FC236}">
                    <a16:creationId xmlns:a16="http://schemas.microsoft.com/office/drawing/2014/main" id="{2514CE82-A84D-8050-D876-5BFAEFD7C7FF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157988" y="2833591"/>
                <a:ext cx="1181160" cy="22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29" name="Entrada de lápiz 28">
                <a:extLst>
                  <a:ext uri="{FF2B5EF4-FFF2-40B4-BE49-F238E27FC236}">
                    <a16:creationId xmlns:a16="http://schemas.microsoft.com/office/drawing/2014/main" id="{A77243D0-9F8E-3C5D-8B34-124B014BC15D}"/>
                  </a:ext>
                </a:extLst>
              </p14:cNvPr>
              <p14:cNvContentPartPr/>
              <p14:nvPr/>
            </p14:nvContentPartPr>
            <p14:xfrm>
              <a:off x="6082748" y="2772391"/>
              <a:ext cx="1242720" cy="60120"/>
            </p14:xfrm>
          </p:contentPart>
        </mc:Choice>
        <mc:Fallback>
          <p:pic>
            <p:nvPicPr>
              <p:cNvPr id="29" name="Entrada de lápiz 28">
                <a:extLst>
                  <a:ext uri="{FF2B5EF4-FFF2-40B4-BE49-F238E27FC236}">
                    <a16:creationId xmlns:a16="http://schemas.microsoft.com/office/drawing/2014/main" id="{A77243D0-9F8E-3C5D-8B34-124B014BC15D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028748" y="2664751"/>
                <a:ext cx="1350360" cy="27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31" name="Entrada de lápiz 30">
                <a:extLst>
                  <a:ext uri="{FF2B5EF4-FFF2-40B4-BE49-F238E27FC236}">
                    <a16:creationId xmlns:a16="http://schemas.microsoft.com/office/drawing/2014/main" id="{0697C890-2A0D-5AD3-4BB7-59CACF70AFB7}"/>
                  </a:ext>
                </a:extLst>
              </p14:cNvPr>
              <p14:cNvContentPartPr/>
              <p14:nvPr/>
            </p14:nvContentPartPr>
            <p14:xfrm>
              <a:off x="6271388" y="4243711"/>
              <a:ext cx="984240" cy="20160"/>
            </p14:xfrm>
          </p:contentPart>
        </mc:Choice>
        <mc:Fallback>
          <p:pic>
            <p:nvPicPr>
              <p:cNvPr id="31" name="Entrada de lápiz 30">
                <a:extLst>
                  <a:ext uri="{FF2B5EF4-FFF2-40B4-BE49-F238E27FC236}">
                    <a16:creationId xmlns:a16="http://schemas.microsoft.com/office/drawing/2014/main" id="{0697C890-2A0D-5AD3-4BB7-59CACF70AFB7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262748" y="4234711"/>
                <a:ext cx="1001880" cy="3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33" name="Entrada de lápiz 32">
                <a:extLst>
                  <a:ext uri="{FF2B5EF4-FFF2-40B4-BE49-F238E27FC236}">
                    <a16:creationId xmlns:a16="http://schemas.microsoft.com/office/drawing/2014/main" id="{3A16CC87-2A6D-2D47-F4B2-67C622FAA18D}"/>
                  </a:ext>
                </a:extLst>
              </p14:cNvPr>
              <p14:cNvContentPartPr/>
              <p14:nvPr/>
            </p14:nvContentPartPr>
            <p14:xfrm>
              <a:off x="7891388" y="4243711"/>
              <a:ext cx="606960" cy="720"/>
            </p14:xfrm>
          </p:contentPart>
        </mc:Choice>
        <mc:Fallback>
          <p:pic>
            <p:nvPicPr>
              <p:cNvPr id="33" name="Entrada de lápiz 32">
                <a:extLst>
                  <a:ext uri="{FF2B5EF4-FFF2-40B4-BE49-F238E27FC236}">
                    <a16:creationId xmlns:a16="http://schemas.microsoft.com/office/drawing/2014/main" id="{3A16CC87-2A6D-2D47-F4B2-67C622FAA18D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882748" y="4225711"/>
                <a:ext cx="6246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35" name="Entrada de lápiz 34">
                <a:extLst>
                  <a:ext uri="{FF2B5EF4-FFF2-40B4-BE49-F238E27FC236}">
                    <a16:creationId xmlns:a16="http://schemas.microsoft.com/office/drawing/2014/main" id="{07E83857-1432-55B1-7F89-27538358374F}"/>
                  </a:ext>
                </a:extLst>
              </p14:cNvPr>
              <p14:cNvContentPartPr/>
              <p14:nvPr/>
            </p14:nvContentPartPr>
            <p14:xfrm>
              <a:off x="4909508" y="4272871"/>
              <a:ext cx="914760" cy="360"/>
            </p14:xfrm>
          </p:contentPart>
        </mc:Choice>
        <mc:Fallback>
          <p:pic>
            <p:nvPicPr>
              <p:cNvPr id="35" name="Entrada de lápiz 34">
                <a:extLst>
                  <a:ext uri="{FF2B5EF4-FFF2-40B4-BE49-F238E27FC236}">
                    <a16:creationId xmlns:a16="http://schemas.microsoft.com/office/drawing/2014/main" id="{07E83857-1432-55B1-7F89-27538358374F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900508" y="4264231"/>
                <a:ext cx="9324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36" name="Entrada de lápiz 35">
                <a:extLst>
                  <a:ext uri="{FF2B5EF4-FFF2-40B4-BE49-F238E27FC236}">
                    <a16:creationId xmlns:a16="http://schemas.microsoft.com/office/drawing/2014/main" id="{34A6BCD3-46C6-A80E-D18B-6DEABAA28EFC}"/>
                  </a:ext>
                </a:extLst>
              </p14:cNvPr>
              <p14:cNvContentPartPr/>
              <p14:nvPr/>
            </p14:nvContentPartPr>
            <p14:xfrm>
              <a:off x="5823908" y="3896311"/>
              <a:ext cx="360" cy="377280"/>
            </p14:xfrm>
          </p:contentPart>
        </mc:Choice>
        <mc:Fallback>
          <p:pic>
            <p:nvPicPr>
              <p:cNvPr id="36" name="Entrada de lápiz 35">
                <a:extLst>
                  <a:ext uri="{FF2B5EF4-FFF2-40B4-BE49-F238E27FC236}">
                    <a16:creationId xmlns:a16="http://schemas.microsoft.com/office/drawing/2014/main" id="{34A6BCD3-46C6-A80E-D18B-6DEABAA28EFC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5815268" y="3887311"/>
                <a:ext cx="18000" cy="39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41" name="Entrada de lápiz 40">
                <a:extLst>
                  <a:ext uri="{FF2B5EF4-FFF2-40B4-BE49-F238E27FC236}">
                    <a16:creationId xmlns:a16="http://schemas.microsoft.com/office/drawing/2014/main" id="{3543647E-18ED-D67D-B049-F3EBFB375D1C}"/>
                  </a:ext>
                </a:extLst>
              </p14:cNvPr>
              <p14:cNvContentPartPr/>
              <p14:nvPr/>
            </p14:nvContentPartPr>
            <p14:xfrm>
              <a:off x="4919588" y="3945271"/>
              <a:ext cx="360" cy="318600"/>
            </p14:xfrm>
          </p:contentPart>
        </mc:Choice>
        <mc:Fallback>
          <p:pic>
            <p:nvPicPr>
              <p:cNvPr id="41" name="Entrada de lápiz 40">
                <a:extLst>
                  <a:ext uri="{FF2B5EF4-FFF2-40B4-BE49-F238E27FC236}">
                    <a16:creationId xmlns:a16="http://schemas.microsoft.com/office/drawing/2014/main" id="{3543647E-18ED-D67D-B049-F3EBFB375D1C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4910588" y="3936271"/>
                <a:ext cx="18000" cy="33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43" name="Entrada de lápiz 42">
                <a:extLst>
                  <a:ext uri="{FF2B5EF4-FFF2-40B4-BE49-F238E27FC236}">
                    <a16:creationId xmlns:a16="http://schemas.microsoft.com/office/drawing/2014/main" id="{86457595-5B22-EA3D-5552-9B410F82B759}"/>
                  </a:ext>
                </a:extLst>
              </p14:cNvPr>
              <p14:cNvContentPartPr/>
              <p14:nvPr/>
            </p14:nvContentPartPr>
            <p14:xfrm>
              <a:off x="4919588" y="3935551"/>
              <a:ext cx="894600" cy="10080"/>
            </p14:xfrm>
          </p:contentPart>
        </mc:Choice>
        <mc:Fallback>
          <p:pic>
            <p:nvPicPr>
              <p:cNvPr id="43" name="Entrada de lápiz 42">
                <a:extLst>
                  <a:ext uri="{FF2B5EF4-FFF2-40B4-BE49-F238E27FC236}">
                    <a16:creationId xmlns:a16="http://schemas.microsoft.com/office/drawing/2014/main" id="{86457595-5B22-EA3D-5552-9B410F82B759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4910588" y="3926551"/>
                <a:ext cx="912240" cy="2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44" name="Entrada de lápiz 43">
                <a:extLst>
                  <a:ext uri="{FF2B5EF4-FFF2-40B4-BE49-F238E27FC236}">
                    <a16:creationId xmlns:a16="http://schemas.microsoft.com/office/drawing/2014/main" id="{E3E76117-3FB2-8544-8F86-080AFDFAD627}"/>
                  </a:ext>
                </a:extLst>
              </p14:cNvPr>
              <p14:cNvContentPartPr/>
              <p14:nvPr/>
            </p14:nvContentPartPr>
            <p14:xfrm>
              <a:off x="6659108" y="3318511"/>
              <a:ext cx="704880" cy="20520"/>
            </p14:xfrm>
          </p:contentPart>
        </mc:Choice>
        <mc:Fallback>
          <p:pic>
            <p:nvPicPr>
              <p:cNvPr id="44" name="Entrada de lápiz 43">
                <a:extLst>
                  <a:ext uri="{FF2B5EF4-FFF2-40B4-BE49-F238E27FC236}">
                    <a16:creationId xmlns:a16="http://schemas.microsoft.com/office/drawing/2014/main" id="{E3E76117-3FB2-8544-8F86-080AFDFAD627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6605468" y="3210871"/>
                <a:ext cx="812520" cy="23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45" name="Entrada de lápiz 44">
                <a:extLst>
                  <a:ext uri="{FF2B5EF4-FFF2-40B4-BE49-F238E27FC236}">
                    <a16:creationId xmlns:a16="http://schemas.microsoft.com/office/drawing/2014/main" id="{07A3B224-11EB-8656-3272-33DF1D81A7DA}"/>
                  </a:ext>
                </a:extLst>
              </p14:cNvPr>
              <p14:cNvContentPartPr/>
              <p14:nvPr/>
            </p14:nvContentPartPr>
            <p14:xfrm>
              <a:off x="7662788" y="3249031"/>
              <a:ext cx="903960" cy="40320"/>
            </p14:xfrm>
          </p:contentPart>
        </mc:Choice>
        <mc:Fallback>
          <p:pic>
            <p:nvPicPr>
              <p:cNvPr id="45" name="Entrada de lápiz 44">
                <a:extLst>
                  <a:ext uri="{FF2B5EF4-FFF2-40B4-BE49-F238E27FC236}">
                    <a16:creationId xmlns:a16="http://schemas.microsoft.com/office/drawing/2014/main" id="{07A3B224-11EB-8656-3272-33DF1D81A7DA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7608788" y="3141391"/>
                <a:ext cx="1011600" cy="25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46" name="Entrada de lápiz 45">
                <a:extLst>
                  <a:ext uri="{FF2B5EF4-FFF2-40B4-BE49-F238E27FC236}">
                    <a16:creationId xmlns:a16="http://schemas.microsoft.com/office/drawing/2014/main" id="{5BAD0A0E-505C-1CBC-F190-55B6304062BF}"/>
                  </a:ext>
                </a:extLst>
              </p14:cNvPr>
              <p14:cNvContentPartPr/>
              <p14:nvPr/>
            </p14:nvContentPartPr>
            <p14:xfrm>
              <a:off x="6638948" y="4730791"/>
              <a:ext cx="764640" cy="360"/>
            </p14:xfrm>
          </p:contentPart>
        </mc:Choice>
        <mc:Fallback>
          <p:pic>
            <p:nvPicPr>
              <p:cNvPr id="46" name="Entrada de lápiz 45">
                <a:extLst>
                  <a:ext uri="{FF2B5EF4-FFF2-40B4-BE49-F238E27FC236}">
                    <a16:creationId xmlns:a16="http://schemas.microsoft.com/office/drawing/2014/main" id="{5BAD0A0E-505C-1CBC-F190-55B6304062BF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6584948" y="4622791"/>
                <a:ext cx="87228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48" name="Entrada de lápiz 47">
                <a:extLst>
                  <a:ext uri="{FF2B5EF4-FFF2-40B4-BE49-F238E27FC236}">
                    <a16:creationId xmlns:a16="http://schemas.microsoft.com/office/drawing/2014/main" id="{1F3903E7-6DEE-8B81-00C8-8464B63149DF}"/>
                  </a:ext>
                </a:extLst>
              </p14:cNvPr>
              <p14:cNvContentPartPr/>
              <p14:nvPr/>
            </p14:nvContentPartPr>
            <p14:xfrm>
              <a:off x="7792028" y="4671031"/>
              <a:ext cx="716040" cy="30240"/>
            </p14:xfrm>
          </p:contentPart>
        </mc:Choice>
        <mc:Fallback>
          <p:pic>
            <p:nvPicPr>
              <p:cNvPr id="48" name="Entrada de lápiz 47">
                <a:extLst>
                  <a:ext uri="{FF2B5EF4-FFF2-40B4-BE49-F238E27FC236}">
                    <a16:creationId xmlns:a16="http://schemas.microsoft.com/office/drawing/2014/main" id="{1F3903E7-6DEE-8B81-00C8-8464B63149DF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7738388" y="4563031"/>
                <a:ext cx="823680" cy="24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49" name="Entrada de lápiz 48">
                <a:extLst>
                  <a:ext uri="{FF2B5EF4-FFF2-40B4-BE49-F238E27FC236}">
                    <a16:creationId xmlns:a16="http://schemas.microsoft.com/office/drawing/2014/main" id="{CCF5BF8D-96ED-F0AA-553F-8FBDA7A632B1}"/>
                  </a:ext>
                </a:extLst>
              </p14:cNvPr>
              <p14:cNvContentPartPr/>
              <p14:nvPr/>
            </p14:nvContentPartPr>
            <p14:xfrm>
              <a:off x="6559388" y="5326591"/>
              <a:ext cx="854280" cy="40320"/>
            </p14:xfrm>
          </p:contentPart>
        </mc:Choice>
        <mc:Fallback>
          <p:pic>
            <p:nvPicPr>
              <p:cNvPr id="49" name="Entrada de lápiz 48">
                <a:extLst>
                  <a:ext uri="{FF2B5EF4-FFF2-40B4-BE49-F238E27FC236}">
                    <a16:creationId xmlns:a16="http://schemas.microsoft.com/office/drawing/2014/main" id="{CCF5BF8D-96ED-F0AA-553F-8FBDA7A632B1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6505748" y="5218951"/>
                <a:ext cx="961920" cy="25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8">
            <p14:nvContentPartPr>
              <p14:cNvPr id="51" name="Entrada de lápiz 50">
                <a:extLst>
                  <a:ext uri="{FF2B5EF4-FFF2-40B4-BE49-F238E27FC236}">
                    <a16:creationId xmlns:a16="http://schemas.microsoft.com/office/drawing/2014/main" id="{C770B318-C931-A3F1-5D8A-09870C3191B8}"/>
                  </a:ext>
                </a:extLst>
              </p14:cNvPr>
              <p14:cNvContentPartPr/>
              <p14:nvPr/>
            </p14:nvContentPartPr>
            <p14:xfrm>
              <a:off x="7712108" y="5287351"/>
              <a:ext cx="835560" cy="10080"/>
            </p14:xfrm>
          </p:contentPart>
        </mc:Choice>
        <mc:Fallback>
          <p:pic>
            <p:nvPicPr>
              <p:cNvPr id="51" name="Entrada de lápiz 50">
                <a:extLst>
                  <a:ext uri="{FF2B5EF4-FFF2-40B4-BE49-F238E27FC236}">
                    <a16:creationId xmlns:a16="http://schemas.microsoft.com/office/drawing/2014/main" id="{C770B318-C931-A3F1-5D8A-09870C3191B8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7658468" y="5179351"/>
                <a:ext cx="943200" cy="22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0">
            <p14:nvContentPartPr>
              <p14:cNvPr id="52" name="Entrada de lápiz 51">
                <a:extLst>
                  <a:ext uri="{FF2B5EF4-FFF2-40B4-BE49-F238E27FC236}">
                    <a16:creationId xmlns:a16="http://schemas.microsoft.com/office/drawing/2014/main" id="{1E37BE5E-A7FB-3321-7ACA-7FF2BF51BB80}"/>
                  </a:ext>
                </a:extLst>
              </p14:cNvPr>
              <p14:cNvContentPartPr/>
              <p14:nvPr/>
            </p14:nvContentPartPr>
            <p14:xfrm>
              <a:off x="6668828" y="5594071"/>
              <a:ext cx="710640" cy="35640"/>
            </p14:xfrm>
          </p:contentPart>
        </mc:Choice>
        <mc:Fallback>
          <p:pic>
            <p:nvPicPr>
              <p:cNvPr id="52" name="Entrada de lápiz 51">
                <a:extLst>
                  <a:ext uri="{FF2B5EF4-FFF2-40B4-BE49-F238E27FC236}">
                    <a16:creationId xmlns:a16="http://schemas.microsoft.com/office/drawing/2014/main" id="{1E37BE5E-A7FB-3321-7ACA-7FF2BF51BB80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6614828" y="5486431"/>
                <a:ext cx="818280" cy="251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2">
            <p14:nvContentPartPr>
              <p14:cNvPr id="53" name="Entrada de lápiz 52">
                <a:extLst>
                  <a:ext uri="{FF2B5EF4-FFF2-40B4-BE49-F238E27FC236}">
                    <a16:creationId xmlns:a16="http://schemas.microsoft.com/office/drawing/2014/main" id="{41CA51CA-2CEA-C6D9-9765-D1A79200A556}"/>
                  </a:ext>
                </a:extLst>
              </p14:cNvPr>
              <p14:cNvContentPartPr/>
              <p14:nvPr/>
            </p14:nvContentPartPr>
            <p14:xfrm>
              <a:off x="7732628" y="5535031"/>
              <a:ext cx="774360" cy="70560"/>
            </p14:xfrm>
          </p:contentPart>
        </mc:Choice>
        <mc:Fallback>
          <p:pic>
            <p:nvPicPr>
              <p:cNvPr id="53" name="Entrada de lápiz 52">
                <a:extLst>
                  <a:ext uri="{FF2B5EF4-FFF2-40B4-BE49-F238E27FC236}">
                    <a16:creationId xmlns:a16="http://schemas.microsoft.com/office/drawing/2014/main" id="{41CA51CA-2CEA-C6D9-9765-D1A79200A556}"/>
                  </a:ext>
                </a:extLst>
              </p:cNvPr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7678628" y="5427391"/>
                <a:ext cx="882000" cy="28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4">
            <p14:nvContentPartPr>
              <p14:cNvPr id="54" name="Entrada de lápiz 53">
                <a:extLst>
                  <a:ext uri="{FF2B5EF4-FFF2-40B4-BE49-F238E27FC236}">
                    <a16:creationId xmlns:a16="http://schemas.microsoft.com/office/drawing/2014/main" id="{6AD4FD60-DD08-4BC6-ED13-52530D42707B}"/>
                  </a:ext>
                </a:extLst>
              </p14:cNvPr>
              <p14:cNvContentPartPr/>
              <p14:nvPr/>
            </p14:nvContentPartPr>
            <p14:xfrm>
              <a:off x="6798428" y="5902591"/>
              <a:ext cx="585720" cy="11160"/>
            </p14:xfrm>
          </p:contentPart>
        </mc:Choice>
        <mc:Fallback>
          <p:pic>
            <p:nvPicPr>
              <p:cNvPr id="54" name="Entrada de lápiz 53">
                <a:extLst>
                  <a:ext uri="{FF2B5EF4-FFF2-40B4-BE49-F238E27FC236}">
                    <a16:creationId xmlns:a16="http://schemas.microsoft.com/office/drawing/2014/main" id="{6AD4FD60-DD08-4BC6-ED13-52530D42707B}"/>
                  </a:ext>
                </a:extLst>
              </p:cNvPr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6744428" y="5794951"/>
                <a:ext cx="693360" cy="22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6">
            <p14:nvContentPartPr>
              <p14:cNvPr id="57" name="Entrada de lápiz 56">
                <a:extLst>
                  <a:ext uri="{FF2B5EF4-FFF2-40B4-BE49-F238E27FC236}">
                    <a16:creationId xmlns:a16="http://schemas.microsoft.com/office/drawing/2014/main" id="{A33C9392-32EA-8D85-B2A1-56AD21198670}"/>
                  </a:ext>
                </a:extLst>
              </p14:cNvPr>
              <p14:cNvContentPartPr/>
              <p14:nvPr/>
            </p14:nvContentPartPr>
            <p14:xfrm>
              <a:off x="7792028" y="5814391"/>
              <a:ext cx="725760" cy="720"/>
            </p14:xfrm>
          </p:contentPart>
        </mc:Choice>
        <mc:Fallback>
          <p:pic>
            <p:nvPicPr>
              <p:cNvPr id="57" name="Entrada de lápiz 56">
                <a:extLst>
                  <a:ext uri="{FF2B5EF4-FFF2-40B4-BE49-F238E27FC236}">
                    <a16:creationId xmlns:a16="http://schemas.microsoft.com/office/drawing/2014/main" id="{A33C9392-32EA-8D85-B2A1-56AD21198670}"/>
                  </a:ext>
                </a:extLst>
              </p:cNvPr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7738388" y="5598391"/>
                <a:ext cx="833400" cy="432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59470848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854BDD-3AC7-A1A0-2AEC-A19840D1E6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AF97513B-C6EE-F32D-C294-471DEC3AEE6B}"/>
              </a:ext>
            </a:extLst>
          </p:cNvPr>
          <p:cNvSpPr/>
          <p:nvPr/>
        </p:nvSpPr>
        <p:spPr>
          <a:xfrm>
            <a:off x="6423472" y="870989"/>
            <a:ext cx="4855654" cy="783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9265" marR="74295" lvl="1" algn="just">
              <a:lnSpc>
                <a:spcPct val="140000"/>
              </a:lnSpc>
              <a:spcBef>
                <a:spcPts val="1000"/>
              </a:spcBef>
              <a:tabLst>
                <a:tab pos="299085" algn="l"/>
                <a:tab pos="299720" algn="l"/>
              </a:tabLst>
            </a:pPr>
            <a:endParaRPr lang="es-MX" sz="1200" dirty="0">
              <a:latin typeface="Lota Grotesque Light"/>
              <a:cs typeface="Verdana"/>
            </a:endParaRPr>
          </a:p>
          <a:p>
            <a:pPr algn="just">
              <a:lnSpc>
                <a:spcPct val="100000"/>
              </a:lnSpc>
              <a:spcBef>
                <a:spcPts val="30"/>
              </a:spcBef>
              <a:buFont typeface="Wingdings"/>
              <a:buChar char=""/>
            </a:pPr>
            <a:endParaRPr lang="es-MX" sz="1200" dirty="0">
              <a:latin typeface="Lota Grotesque Light"/>
              <a:cs typeface="Verdana"/>
            </a:endParaRPr>
          </a:p>
          <a:p>
            <a:pPr algn="r">
              <a:lnSpc>
                <a:spcPct val="150000"/>
              </a:lnSpc>
            </a:pPr>
            <a:endParaRPr lang="en-US" sz="1200" dirty="0">
              <a:solidFill>
                <a:srgbClr val="030507"/>
              </a:solidFill>
              <a:latin typeface="Lota Grotesque Light" pitchFamily="2" charset="77"/>
              <a:cs typeface="Segoe UI Light" panose="020B0502040204020203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65758F4-F7BF-C0DA-22A4-85B088889D6F}"/>
              </a:ext>
            </a:extLst>
          </p:cNvPr>
          <p:cNvGrpSpPr/>
          <p:nvPr/>
        </p:nvGrpSpPr>
        <p:grpSpPr>
          <a:xfrm>
            <a:off x="-11575" y="6350001"/>
            <a:ext cx="12192000" cy="508000"/>
            <a:chOff x="0" y="6350001"/>
            <a:chExt cx="12192000" cy="508000"/>
          </a:xfrm>
        </p:grpSpPr>
        <p:sp>
          <p:nvSpPr>
            <p:cNvPr id="39" name="Rectangle 35">
              <a:extLst>
                <a:ext uri="{FF2B5EF4-FFF2-40B4-BE49-F238E27FC236}">
                  <a16:creationId xmlns:a16="http://schemas.microsoft.com/office/drawing/2014/main" id="{2DCDA3C2-8513-AE9A-92C2-90007FF48290}"/>
                </a:ext>
              </a:extLst>
            </p:cNvPr>
            <p:cNvSpPr/>
            <p:nvPr/>
          </p:nvSpPr>
          <p:spPr>
            <a:xfrm rot="5400000">
              <a:off x="1742633" y="4607368"/>
              <a:ext cx="508000" cy="3993265"/>
            </a:xfrm>
            <a:custGeom>
              <a:avLst/>
              <a:gdLst>
                <a:gd name="connsiteX0" fmla="*/ 0 w 2315828"/>
                <a:gd name="connsiteY0" fmla="*/ 0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  <a:gd name="connsiteX4" fmla="*/ 0 w 2315828"/>
                <a:gd name="connsiteY4" fmla="*/ 0 h 6858001"/>
                <a:gd name="connsiteX0" fmla="*/ 0 w 2315828"/>
                <a:gd name="connsiteY0" fmla="*/ 6858001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828" h="6858001">
                  <a:moveTo>
                    <a:pt x="0" y="6858001"/>
                  </a:moveTo>
                  <a:lnTo>
                    <a:pt x="2315828" y="0"/>
                  </a:lnTo>
                  <a:lnTo>
                    <a:pt x="2315828" y="6858001"/>
                  </a:lnTo>
                  <a:lnTo>
                    <a:pt x="0" y="685800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" name="Rectangle 35">
              <a:extLst>
                <a:ext uri="{FF2B5EF4-FFF2-40B4-BE49-F238E27FC236}">
                  <a16:creationId xmlns:a16="http://schemas.microsoft.com/office/drawing/2014/main" id="{2BD2A83F-2516-E0D1-6F4A-9B731E00E70C}"/>
                </a:ext>
              </a:extLst>
            </p:cNvPr>
            <p:cNvSpPr/>
            <p:nvPr/>
          </p:nvSpPr>
          <p:spPr>
            <a:xfrm rot="16200000" flipH="1">
              <a:off x="6219869" y="885870"/>
              <a:ext cx="350249" cy="11594013"/>
            </a:xfrm>
            <a:custGeom>
              <a:avLst/>
              <a:gdLst>
                <a:gd name="connsiteX0" fmla="*/ 0 w 2315828"/>
                <a:gd name="connsiteY0" fmla="*/ 0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  <a:gd name="connsiteX4" fmla="*/ 0 w 2315828"/>
                <a:gd name="connsiteY4" fmla="*/ 0 h 6858001"/>
                <a:gd name="connsiteX0" fmla="*/ 0 w 2315828"/>
                <a:gd name="connsiteY0" fmla="*/ 6858001 h 6858001"/>
                <a:gd name="connsiteX1" fmla="*/ 2315828 w 2315828"/>
                <a:gd name="connsiteY1" fmla="*/ 0 h 6858001"/>
                <a:gd name="connsiteX2" fmla="*/ 2315828 w 2315828"/>
                <a:gd name="connsiteY2" fmla="*/ 6858001 h 6858001"/>
                <a:gd name="connsiteX3" fmla="*/ 0 w 2315828"/>
                <a:gd name="connsiteY3" fmla="*/ 6858001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828" h="6858001">
                  <a:moveTo>
                    <a:pt x="0" y="6858001"/>
                  </a:moveTo>
                  <a:lnTo>
                    <a:pt x="2315828" y="0"/>
                  </a:lnTo>
                  <a:lnTo>
                    <a:pt x="2315828" y="6858001"/>
                  </a:lnTo>
                  <a:lnTo>
                    <a:pt x="0" y="6858001"/>
                  </a:lnTo>
                  <a:close/>
                </a:path>
              </a:pathLst>
            </a:custGeom>
            <a:solidFill>
              <a:srgbClr val="EA0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391E2B-3BC4-FFD8-FDF4-4DA52B396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872C-AE6E-4AB0-9180-7BBD29E9A97A}" type="slidenum">
              <a:rPr lang="en-US" smtClean="0"/>
              <a:t>9</a:t>
            </a:fld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41820C1-D516-5A88-A972-1AB0164C93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5811" y="379343"/>
            <a:ext cx="621177" cy="46851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9" name="Entrada de lápiz 18">
                <a:extLst>
                  <a:ext uri="{FF2B5EF4-FFF2-40B4-BE49-F238E27FC236}">
                    <a16:creationId xmlns:a16="http://schemas.microsoft.com/office/drawing/2014/main" id="{42B98A93-6235-02B9-F4EC-7B0E7F13D3E6}"/>
                  </a:ext>
                </a:extLst>
              </p14:cNvPr>
              <p14:cNvContentPartPr/>
              <p14:nvPr/>
            </p14:nvContentPartPr>
            <p14:xfrm>
              <a:off x="8855468" y="5555551"/>
              <a:ext cx="360" cy="360"/>
            </p14:xfrm>
          </p:contentPart>
        </mc:Choice>
        <mc:Fallback>
          <p:pic>
            <p:nvPicPr>
              <p:cNvPr id="19" name="Entrada de lápiz 18">
                <a:extLst>
                  <a:ext uri="{FF2B5EF4-FFF2-40B4-BE49-F238E27FC236}">
                    <a16:creationId xmlns:a16="http://schemas.microsoft.com/office/drawing/2014/main" id="{42B98A93-6235-02B9-F4EC-7B0E7F13D3E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846828" y="554691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Entrada de lápiz 4">
                <a:extLst>
                  <a:ext uri="{FF2B5EF4-FFF2-40B4-BE49-F238E27FC236}">
                    <a16:creationId xmlns:a16="http://schemas.microsoft.com/office/drawing/2014/main" id="{C0006342-DB0B-ADBF-3EAB-040E06F42321}"/>
                  </a:ext>
                </a:extLst>
              </p14:cNvPr>
              <p14:cNvContentPartPr/>
              <p14:nvPr/>
            </p14:nvContentPartPr>
            <p14:xfrm>
              <a:off x="6042788" y="4134631"/>
              <a:ext cx="360" cy="360"/>
            </p14:xfrm>
          </p:contentPart>
        </mc:Choice>
        <mc:Fallback>
          <p:pic>
            <p:nvPicPr>
              <p:cNvPr id="5" name="Entrada de lápiz 4">
                <a:extLst>
                  <a:ext uri="{FF2B5EF4-FFF2-40B4-BE49-F238E27FC236}">
                    <a16:creationId xmlns:a16="http://schemas.microsoft.com/office/drawing/2014/main" id="{C0006342-DB0B-ADBF-3EAB-040E06F4232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33788" y="412563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Entrada de lápiz 5">
                <a:extLst>
                  <a:ext uri="{FF2B5EF4-FFF2-40B4-BE49-F238E27FC236}">
                    <a16:creationId xmlns:a16="http://schemas.microsoft.com/office/drawing/2014/main" id="{7237A906-B2A4-BCC3-6BAC-E44A2C6CC0BE}"/>
                  </a:ext>
                </a:extLst>
              </p14:cNvPr>
              <p14:cNvContentPartPr/>
              <p14:nvPr/>
            </p14:nvContentPartPr>
            <p14:xfrm>
              <a:off x="6112628" y="2593831"/>
              <a:ext cx="360" cy="360"/>
            </p14:xfrm>
          </p:contentPart>
        </mc:Choice>
        <mc:Fallback>
          <p:pic>
            <p:nvPicPr>
              <p:cNvPr id="6" name="Entrada de lápiz 5">
                <a:extLst>
                  <a:ext uri="{FF2B5EF4-FFF2-40B4-BE49-F238E27FC236}">
                    <a16:creationId xmlns:a16="http://schemas.microsoft.com/office/drawing/2014/main" id="{7237A906-B2A4-BCC3-6BAC-E44A2C6CC0B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03628" y="258519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7" name="Entrada de lápiz 6">
                <a:extLst>
                  <a:ext uri="{FF2B5EF4-FFF2-40B4-BE49-F238E27FC236}">
                    <a16:creationId xmlns:a16="http://schemas.microsoft.com/office/drawing/2014/main" id="{A17380AC-2AA8-A9F9-5864-F6CE61F0D229}"/>
                  </a:ext>
                </a:extLst>
              </p14:cNvPr>
              <p14:cNvContentPartPr/>
              <p14:nvPr/>
            </p14:nvContentPartPr>
            <p14:xfrm>
              <a:off x="5625188" y="2513911"/>
              <a:ext cx="360" cy="360"/>
            </p14:xfrm>
          </p:contentPart>
        </mc:Choice>
        <mc:Fallback>
          <p:pic>
            <p:nvPicPr>
              <p:cNvPr id="7" name="Entrada de lápiz 6">
                <a:extLst>
                  <a:ext uri="{FF2B5EF4-FFF2-40B4-BE49-F238E27FC236}">
                    <a16:creationId xmlns:a16="http://schemas.microsoft.com/office/drawing/2014/main" id="{A17380AC-2AA8-A9F9-5864-F6CE61F0D22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16188" y="250527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8" name="Entrada de lápiz 7">
                <a:extLst>
                  <a:ext uri="{FF2B5EF4-FFF2-40B4-BE49-F238E27FC236}">
                    <a16:creationId xmlns:a16="http://schemas.microsoft.com/office/drawing/2014/main" id="{985038ED-24D2-D4CA-8C96-521191E598DB}"/>
                  </a:ext>
                </a:extLst>
              </p14:cNvPr>
              <p14:cNvContentPartPr/>
              <p14:nvPr/>
            </p14:nvContentPartPr>
            <p14:xfrm>
              <a:off x="6957188" y="4054351"/>
              <a:ext cx="360" cy="360"/>
            </p14:xfrm>
          </p:contentPart>
        </mc:Choice>
        <mc:Fallback>
          <p:pic>
            <p:nvPicPr>
              <p:cNvPr id="8" name="Entrada de lápiz 7">
                <a:extLst>
                  <a:ext uri="{FF2B5EF4-FFF2-40B4-BE49-F238E27FC236}">
                    <a16:creationId xmlns:a16="http://schemas.microsoft.com/office/drawing/2014/main" id="{985038ED-24D2-D4CA-8C96-521191E598D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48548" y="404571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0" name="Entrada de lápiz 9">
                <a:extLst>
                  <a:ext uri="{FF2B5EF4-FFF2-40B4-BE49-F238E27FC236}">
                    <a16:creationId xmlns:a16="http://schemas.microsoft.com/office/drawing/2014/main" id="{80F2ACAE-38FC-AA9A-76D9-03CF00A8E34E}"/>
                  </a:ext>
                </a:extLst>
              </p14:cNvPr>
              <p14:cNvContentPartPr/>
              <p14:nvPr/>
            </p14:nvContentPartPr>
            <p14:xfrm>
              <a:off x="7215308" y="5654911"/>
              <a:ext cx="360" cy="360"/>
            </p14:xfrm>
          </p:contentPart>
        </mc:Choice>
        <mc:Fallback>
          <p:pic>
            <p:nvPicPr>
              <p:cNvPr id="10" name="Entrada de lápiz 9">
                <a:extLst>
                  <a:ext uri="{FF2B5EF4-FFF2-40B4-BE49-F238E27FC236}">
                    <a16:creationId xmlns:a16="http://schemas.microsoft.com/office/drawing/2014/main" id="{80F2ACAE-38FC-AA9A-76D9-03CF00A8E34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06668" y="564591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2" name="Entrada de lápiz 11">
                <a:extLst>
                  <a:ext uri="{FF2B5EF4-FFF2-40B4-BE49-F238E27FC236}">
                    <a16:creationId xmlns:a16="http://schemas.microsoft.com/office/drawing/2014/main" id="{0595B0F6-E3F7-0AD9-0968-0110D2570AD9}"/>
                  </a:ext>
                </a:extLst>
              </p14:cNvPr>
              <p14:cNvContentPartPr/>
              <p14:nvPr/>
            </p14:nvContentPartPr>
            <p14:xfrm>
              <a:off x="6847748" y="3995311"/>
              <a:ext cx="360" cy="360"/>
            </p14:xfrm>
          </p:contentPart>
        </mc:Choice>
        <mc:Fallback>
          <p:pic>
            <p:nvPicPr>
              <p:cNvPr id="12" name="Entrada de lápiz 11">
                <a:extLst>
                  <a:ext uri="{FF2B5EF4-FFF2-40B4-BE49-F238E27FC236}">
                    <a16:creationId xmlns:a16="http://schemas.microsoft.com/office/drawing/2014/main" id="{0595B0F6-E3F7-0AD9-0968-0110D2570AD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39108" y="398631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3" name="Entrada de lápiz 2">
                <a:extLst>
                  <a:ext uri="{FF2B5EF4-FFF2-40B4-BE49-F238E27FC236}">
                    <a16:creationId xmlns:a16="http://schemas.microsoft.com/office/drawing/2014/main" id="{7650D02A-8456-E7A1-8603-7CC6C49FEE45}"/>
                  </a:ext>
                </a:extLst>
              </p14:cNvPr>
              <p14:cNvContentPartPr/>
              <p14:nvPr/>
            </p14:nvContentPartPr>
            <p14:xfrm>
              <a:off x="6291188" y="4293391"/>
              <a:ext cx="360" cy="360"/>
            </p14:xfrm>
          </p:contentPart>
        </mc:Choice>
        <mc:Fallback>
          <p:pic>
            <p:nvPicPr>
              <p:cNvPr id="3" name="Entrada de lápiz 2">
                <a:extLst>
                  <a:ext uri="{FF2B5EF4-FFF2-40B4-BE49-F238E27FC236}">
                    <a16:creationId xmlns:a16="http://schemas.microsoft.com/office/drawing/2014/main" id="{7650D02A-8456-E7A1-8603-7CC6C49FEE4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82548" y="428439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9" name="Entrada de lápiz 8">
                <a:extLst>
                  <a:ext uri="{FF2B5EF4-FFF2-40B4-BE49-F238E27FC236}">
                    <a16:creationId xmlns:a16="http://schemas.microsoft.com/office/drawing/2014/main" id="{5DCBB2B8-ACE3-3AF1-6B28-A944ACECF7EC}"/>
                  </a:ext>
                </a:extLst>
              </p14:cNvPr>
              <p14:cNvContentPartPr/>
              <p14:nvPr/>
            </p14:nvContentPartPr>
            <p14:xfrm>
              <a:off x="3169988" y="3031231"/>
              <a:ext cx="360" cy="360"/>
            </p14:xfrm>
          </p:contentPart>
        </mc:Choice>
        <mc:Fallback>
          <p:pic>
            <p:nvPicPr>
              <p:cNvPr id="9" name="Entrada de lápiz 8">
                <a:extLst>
                  <a:ext uri="{FF2B5EF4-FFF2-40B4-BE49-F238E27FC236}">
                    <a16:creationId xmlns:a16="http://schemas.microsoft.com/office/drawing/2014/main" id="{5DCBB2B8-ACE3-3AF1-6B28-A944ACECF7E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61348" y="3022231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1" name="Entrada de lápiz 10">
                <a:extLst>
                  <a:ext uri="{FF2B5EF4-FFF2-40B4-BE49-F238E27FC236}">
                    <a16:creationId xmlns:a16="http://schemas.microsoft.com/office/drawing/2014/main" id="{E7321332-2D21-F95D-FB28-1683B476A851}"/>
                  </a:ext>
                </a:extLst>
              </p14:cNvPr>
              <p14:cNvContentPartPr/>
              <p14:nvPr/>
            </p14:nvContentPartPr>
            <p14:xfrm>
              <a:off x="2494268" y="2166151"/>
              <a:ext cx="360" cy="360"/>
            </p14:xfrm>
          </p:contentPart>
        </mc:Choice>
        <mc:Fallback>
          <p:pic>
            <p:nvPicPr>
              <p:cNvPr id="11" name="Entrada de lápiz 10">
                <a:extLst>
                  <a:ext uri="{FF2B5EF4-FFF2-40B4-BE49-F238E27FC236}">
                    <a16:creationId xmlns:a16="http://schemas.microsoft.com/office/drawing/2014/main" id="{E7321332-2D21-F95D-FB28-1683B476A85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85628" y="2157511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3" name="CuadroTexto 12">
            <a:extLst>
              <a:ext uri="{FF2B5EF4-FFF2-40B4-BE49-F238E27FC236}">
                <a16:creationId xmlns:a16="http://schemas.microsoft.com/office/drawing/2014/main" id="{F60B7B33-301E-A35C-A362-9E7454B0A1D6}"/>
              </a:ext>
            </a:extLst>
          </p:cNvPr>
          <p:cNvSpPr txBox="1"/>
          <p:nvPr/>
        </p:nvSpPr>
        <p:spPr>
          <a:xfrm>
            <a:off x="1000760" y="927025"/>
            <a:ext cx="1004903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/>
              <a:t>ANALISIS:</a:t>
            </a:r>
          </a:p>
          <a:p>
            <a:endParaRPr lang="es-MX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dirty="0"/>
              <a:t>Las rentas del contribuyente son rentas pasivas. </a:t>
            </a:r>
            <a:r>
              <a:rPr lang="es-EC" sz="2000" dirty="0"/>
              <a:t>Intereses de pólizas bancarias y dividendos. No se incurre en mayores gastos.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C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sz="2000" dirty="0"/>
              <a:t>Los gastos no fueron diferenciados en la contabilidad. </a:t>
            </a:r>
            <a:r>
              <a:rPr lang="es-EC" sz="2000" dirty="0">
                <a:solidFill>
                  <a:schemeClr val="accent1">
                    <a:lumMod val="75000"/>
                  </a:schemeClr>
                </a:solidFill>
              </a:rPr>
              <a:t>Podría justificarse con posterioridad?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C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sz="2000" dirty="0"/>
              <a:t>En qué casos aplica la fórmula?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C" sz="20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sz="2400" b="1" dirty="0"/>
              <a:t>La fórmula aplica solo si hubiesen gastos atribuibles a los ingresos exentos. El espíritu de la norma no debería ser que se atribuyan a los ingresos exentos gastos que no guardaron relación con aquellos; por ejemplo, en el caso de ingresos pasivos en los que no hay gastos relacionados con dichos ingresos.</a:t>
            </a:r>
            <a:endParaRPr lang="es-EC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C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941878744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Bustamante Fabara 2">
      <a:dk1>
        <a:srgbClr val="01040A"/>
      </a:dk1>
      <a:lt1>
        <a:srgbClr val="FFFFFF"/>
      </a:lt1>
      <a:dk2>
        <a:srgbClr val="575756"/>
      </a:dk2>
      <a:lt2>
        <a:srgbClr val="E7E6E6"/>
      </a:lt2>
      <a:accent1>
        <a:srgbClr val="E83F4B"/>
      </a:accent1>
      <a:accent2>
        <a:srgbClr val="EDEDED"/>
      </a:accent2>
      <a:accent3>
        <a:srgbClr val="DADADA"/>
      </a:accent3>
      <a:accent4>
        <a:srgbClr val="C6C6C6"/>
      </a:accent4>
      <a:accent5>
        <a:srgbClr val="9D9D9C"/>
      </a:accent5>
      <a:accent6>
        <a:srgbClr val="01040A"/>
      </a:accent6>
      <a:hlink>
        <a:srgbClr val="E83F4B"/>
      </a:hlink>
      <a:folHlink>
        <a:srgbClr val="EC596D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589cfe1-5f7d-42be-9860-c024d3fae686">
      <Terms xmlns="http://schemas.microsoft.com/office/infopath/2007/PartnerControls"/>
    </lcf76f155ced4ddcb4097134ff3c332f>
    <TaxCatchAll xmlns="60959641-c52f-4b0d-86a0-5a2fd9a8080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E79E277924494E90BA08BECB00430A" ma:contentTypeVersion="15" ma:contentTypeDescription="Create a new document." ma:contentTypeScope="" ma:versionID="69d3200ec04c70e23a1a35061bb47bc1">
  <xsd:schema xmlns:xsd="http://www.w3.org/2001/XMLSchema" xmlns:xs="http://www.w3.org/2001/XMLSchema" xmlns:p="http://schemas.microsoft.com/office/2006/metadata/properties" xmlns:ns2="3589cfe1-5f7d-42be-9860-c024d3fae686" xmlns:ns3="60959641-c52f-4b0d-86a0-5a2fd9a80805" targetNamespace="http://schemas.microsoft.com/office/2006/metadata/properties" ma:root="true" ma:fieldsID="fee5fdfa7427975eb75d7b0d2bb7e6bf" ns2:_="" ns3:_="">
    <xsd:import namespace="3589cfe1-5f7d-42be-9860-c024d3fae686"/>
    <xsd:import namespace="60959641-c52f-4b0d-86a0-5a2fd9a8080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DateTake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89cfe1-5f7d-42be-9860-c024d3fae6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0a21e35-508f-4bb9-b6ca-0d9a348950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959641-c52f-4b0d-86a0-5a2fd9a8080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e527c4d-4f53-488b-b7ba-6dee746971b7}" ma:internalName="TaxCatchAll" ma:showField="CatchAllData" ma:web="60959641-c52f-4b0d-86a0-5a2fd9a8080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3A2ABA-18D2-461C-9B8F-B555CC111597}">
  <ds:schemaRefs>
    <ds:schemaRef ds:uri="http://schemas.microsoft.com/office/2006/metadata/properties"/>
    <ds:schemaRef ds:uri="http://schemas.microsoft.com/office/infopath/2007/PartnerControls"/>
    <ds:schemaRef ds:uri="3589cfe1-5f7d-42be-9860-c024d3fae686"/>
    <ds:schemaRef ds:uri="60959641-c52f-4b0d-86a0-5a2fd9a80805"/>
  </ds:schemaRefs>
</ds:datastoreItem>
</file>

<file path=customXml/itemProps2.xml><?xml version="1.0" encoding="utf-8"?>
<ds:datastoreItem xmlns:ds="http://schemas.openxmlformats.org/officeDocument/2006/customXml" ds:itemID="{684425BE-2662-47A6-B51D-B6859A30EEE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70F0710-9841-4D55-94D6-E488A18DFC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89cfe1-5f7d-42be-9860-c024d3fae686"/>
    <ds:schemaRef ds:uri="60959641-c52f-4b0d-86a0-5a2fd9a808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8b2a36fb-8db4-42e2-80ad-86fac2b7f45a}" enabled="0" method="" siteId="{8b2a36fb-8db4-42e2-80ad-86fac2b7f45a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3894</TotalTime>
  <Words>591</Words>
  <Application>Microsoft Office PowerPoint</Application>
  <PresentationFormat>Panorámica</PresentationFormat>
  <Paragraphs>70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9" baseType="lpstr">
      <vt:lpstr>Arial</vt:lpstr>
      <vt:lpstr>Calibri</vt:lpstr>
      <vt:lpstr>Calibri Light</vt:lpstr>
      <vt:lpstr>Lota Grotesque</vt:lpstr>
      <vt:lpstr>Lota Grotesque Bold</vt:lpstr>
      <vt:lpstr>Lota Grotesque Light</vt:lpstr>
      <vt:lpstr>Montserrat</vt:lpstr>
      <vt:lpstr>Raleway</vt:lpstr>
      <vt:lpstr>Wingdings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surya aji utama</dc:creator>
  <cp:lastModifiedBy>Diego Pino</cp:lastModifiedBy>
  <cp:revision>562</cp:revision>
  <dcterms:created xsi:type="dcterms:W3CDTF">2023-03-19T16:59:19Z</dcterms:created>
  <dcterms:modified xsi:type="dcterms:W3CDTF">2025-01-21T00:58:19Z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0x01010067E79E277924494E90BA08BECB00430A</vt:lpwstr>
  </property>
</Properties>
</file>