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93" r:id="rId2"/>
    <p:sldId id="593" r:id="rId3"/>
    <p:sldId id="611" r:id="rId4"/>
    <p:sldId id="612" r:id="rId5"/>
    <p:sldId id="613" r:id="rId6"/>
    <p:sldId id="614" r:id="rId7"/>
    <p:sldId id="622" r:id="rId8"/>
    <p:sldId id="623" r:id="rId9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mbarberan" initials="m" lastIdx="1" clrIdx="0"/>
  <p:cmAuthor id="1" name="sri" initials="sri" lastIdx="1" clrIdx="1"/>
  <p:cmAuthor id="2" name="matc201017" initials="m" lastIdx="3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E6F2"/>
    <a:srgbClr val="FCC50B"/>
    <a:srgbClr val="61A3AE"/>
    <a:srgbClr val="DA534A"/>
    <a:srgbClr val="CECECE"/>
    <a:srgbClr val="3E3E3E"/>
    <a:srgbClr val="948A54"/>
    <a:srgbClr val="319D28"/>
    <a:srgbClr val="1BC4E5"/>
    <a:srgbClr val="8064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FD0F851-EC5A-4D38-B0AD-8093EC10F338}" styleName="Estilo claro 1 - Énfasis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929F9F4-4A8F-4326-A1B4-22849713DDAB}" styleName="Estilo oscuro 1 - Énfasis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Estilo oscuro 1 - Énfasi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42" autoAdjust="0"/>
    <p:restoredTop sz="95606" autoAdjust="0"/>
  </p:normalViewPr>
  <p:slideViewPr>
    <p:cSldViewPr snapToGrid="0">
      <p:cViewPr varScale="1">
        <p:scale>
          <a:sx n="48" d="100"/>
          <a:sy n="48" d="100"/>
        </p:scale>
        <p:origin x="1109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image" Target="../media/image16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image" Target="../media/image16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981D98-17AC-44CB-8C66-F0D68082F37E}" type="doc">
      <dgm:prSet loTypeId="urn:microsoft.com/office/officeart/2005/8/layout/radial5" loCatId="cycle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DDC2C510-EA41-4EF0-841F-CADA4D3275FC}">
      <dgm:prSet phldrT="[Texto]" custT="1"/>
      <dgm:spPr/>
      <dgm:t>
        <a:bodyPr/>
        <a:lstStyle/>
        <a:p>
          <a:pPr algn="ctr"/>
          <a:r>
            <a:rPr lang="es-EC" sz="2400" b="1" u="sng"/>
            <a:t>CAAM</a:t>
          </a:r>
          <a:endParaRPr lang="es-EC" sz="2400" b="1" u="sng" dirty="0"/>
        </a:p>
      </dgm:t>
    </dgm:pt>
    <dgm:pt modelId="{D34966D2-6CCD-482A-B88C-0D1957AA82BE}" type="parTrans" cxnId="{DF922DDC-5410-4870-82D0-D5B4F70027A7}">
      <dgm:prSet/>
      <dgm:spPr/>
      <dgm:t>
        <a:bodyPr/>
        <a:lstStyle/>
        <a:p>
          <a:pPr algn="ctr"/>
          <a:endParaRPr lang="es-EC"/>
        </a:p>
      </dgm:t>
    </dgm:pt>
    <dgm:pt modelId="{B511724D-566F-4D46-ADD4-1ADA7AA04487}" type="sibTrans" cxnId="{DF922DDC-5410-4870-82D0-D5B4F70027A7}">
      <dgm:prSet/>
      <dgm:spPr/>
      <dgm:t>
        <a:bodyPr/>
        <a:lstStyle/>
        <a:p>
          <a:pPr algn="ctr"/>
          <a:endParaRPr lang="es-EC"/>
        </a:p>
      </dgm:t>
    </dgm:pt>
    <dgm:pt modelId="{8FCFF78F-94E9-40E1-819C-94D9E6BEE9C1}">
      <dgm:prSet phldrT="[Texto]" custT="1"/>
      <dgm:spPr/>
      <dgm:t>
        <a:bodyPr/>
        <a:lstStyle/>
        <a:p>
          <a:pPr algn="ctr"/>
          <a:r>
            <a:rPr lang="es-ES" sz="900" b="1" u="sng"/>
            <a:t>MULTILATERAL</a:t>
          </a:r>
          <a:endParaRPr lang="es-EC" sz="900" b="1" u="sng"/>
        </a:p>
        <a:p>
          <a:pPr algn="ctr"/>
          <a:r>
            <a:rPr lang="es-ES" sz="900" b="1"/>
            <a:t>Base jurídica única para varios países en cooperación</a:t>
          </a:r>
          <a:endParaRPr lang="es-EC" sz="900" b="1" dirty="0"/>
        </a:p>
      </dgm:t>
    </dgm:pt>
    <dgm:pt modelId="{124EF1FE-CBE5-4362-8C30-1BAA24ECFFF8}" type="parTrans" cxnId="{067B7B49-6F11-4ACE-9F84-43D9172E0BCD}">
      <dgm:prSet/>
      <dgm:spPr/>
      <dgm:t>
        <a:bodyPr/>
        <a:lstStyle/>
        <a:p>
          <a:pPr algn="ctr"/>
          <a:endParaRPr lang="es-EC"/>
        </a:p>
      </dgm:t>
    </dgm:pt>
    <dgm:pt modelId="{E98D62EC-0757-4AE2-8873-BD27696BF94F}" type="sibTrans" cxnId="{067B7B49-6F11-4ACE-9F84-43D9172E0BCD}">
      <dgm:prSet/>
      <dgm:spPr/>
      <dgm:t>
        <a:bodyPr/>
        <a:lstStyle/>
        <a:p>
          <a:pPr algn="ctr"/>
          <a:endParaRPr lang="es-EC"/>
        </a:p>
      </dgm:t>
    </dgm:pt>
    <dgm:pt modelId="{868AA0AA-0F55-452A-9436-0775252AB2C7}">
      <dgm:prSet phldrT="[Texto]" custT="1"/>
      <dgm:spPr/>
      <dgm:t>
        <a:bodyPr/>
        <a:lstStyle/>
        <a:p>
          <a:pPr algn="ctr"/>
          <a:r>
            <a:rPr lang="es-ES" sz="900" b="1" u="sng" dirty="0"/>
            <a:t>AMPLIO ALCANCE</a:t>
          </a:r>
          <a:endParaRPr lang="es-EC" sz="900" u="sng" dirty="0"/>
        </a:p>
        <a:p>
          <a:pPr algn="ctr"/>
          <a:r>
            <a:rPr lang="es-ES" sz="900" b="1" dirty="0"/>
            <a:t>Formas extensas</a:t>
          </a:r>
          <a:endParaRPr lang="es-EC" sz="900" b="1" dirty="0"/>
        </a:p>
        <a:p>
          <a:pPr algn="ctr"/>
          <a:r>
            <a:rPr lang="es-ES" sz="900" b="1" dirty="0"/>
            <a:t>de cooperación</a:t>
          </a:r>
          <a:endParaRPr lang="es-EC" sz="900" b="1" dirty="0"/>
        </a:p>
      </dgm:t>
    </dgm:pt>
    <dgm:pt modelId="{8962ABDF-0FD0-4E64-B9D7-31F3E91B625A}" type="parTrans" cxnId="{5B69DBA8-7F34-424F-8D21-8598452F0A12}">
      <dgm:prSet/>
      <dgm:spPr/>
      <dgm:t>
        <a:bodyPr/>
        <a:lstStyle/>
        <a:p>
          <a:pPr algn="ctr"/>
          <a:endParaRPr lang="es-EC"/>
        </a:p>
      </dgm:t>
    </dgm:pt>
    <dgm:pt modelId="{5BC7A9DA-1EE3-4519-BA51-684EED5D3EDF}" type="sibTrans" cxnId="{5B69DBA8-7F34-424F-8D21-8598452F0A12}">
      <dgm:prSet/>
      <dgm:spPr/>
      <dgm:t>
        <a:bodyPr/>
        <a:lstStyle/>
        <a:p>
          <a:pPr algn="ctr"/>
          <a:endParaRPr lang="es-EC"/>
        </a:p>
      </dgm:t>
    </dgm:pt>
    <dgm:pt modelId="{2B665345-74A2-46C9-87A1-8FA4CD0B5E51}">
      <dgm:prSet phldrT="[Texto]" custT="1"/>
      <dgm:spPr/>
      <dgm:t>
        <a:bodyPr/>
        <a:lstStyle/>
        <a:p>
          <a:pPr algn="ctr"/>
          <a:r>
            <a:rPr lang="es-ES" sz="900" b="1" u="sng"/>
            <a:t>UNIFORME</a:t>
          </a:r>
          <a:endParaRPr lang="es-EC" sz="900" u="sng"/>
        </a:p>
        <a:p>
          <a:pPr algn="ctr"/>
          <a:r>
            <a:rPr lang="es-ES" sz="900" b="1"/>
            <a:t>Organismo Coordinador asegura una aplicación consistente</a:t>
          </a:r>
          <a:endParaRPr lang="es-EC" sz="900" b="1" dirty="0"/>
        </a:p>
      </dgm:t>
    </dgm:pt>
    <dgm:pt modelId="{3AACCE39-521F-41AF-B944-5D36EEC948B6}" type="parTrans" cxnId="{D9FB9F47-73F1-48E8-8350-10107012530E}">
      <dgm:prSet/>
      <dgm:spPr/>
      <dgm:t>
        <a:bodyPr/>
        <a:lstStyle/>
        <a:p>
          <a:pPr algn="ctr"/>
          <a:endParaRPr lang="es-EC"/>
        </a:p>
      </dgm:t>
    </dgm:pt>
    <dgm:pt modelId="{8DA9AB78-292D-4AFE-95F2-C6619034648F}" type="sibTrans" cxnId="{D9FB9F47-73F1-48E8-8350-10107012530E}">
      <dgm:prSet/>
      <dgm:spPr/>
      <dgm:t>
        <a:bodyPr/>
        <a:lstStyle/>
        <a:p>
          <a:pPr algn="ctr"/>
          <a:endParaRPr lang="es-EC"/>
        </a:p>
      </dgm:t>
    </dgm:pt>
    <dgm:pt modelId="{A4E67DF4-9CDF-4833-A6EE-44CF4F120A88}">
      <dgm:prSet phldrT="[Texto]" custT="1"/>
      <dgm:spPr/>
      <dgm:t>
        <a:bodyPr/>
        <a:lstStyle/>
        <a:p>
          <a:pPr algn="ctr"/>
          <a:r>
            <a:rPr lang="es-ES" sz="900" b="1" u="sng"/>
            <a:t>FLEXIBLE</a:t>
          </a:r>
          <a:endParaRPr lang="es-EC" sz="900" b="1" u="sng"/>
        </a:p>
        <a:p>
          <a:pPr algn="ctr"/>
          <a:r>
            <a:rPr lang="es-ES" sz="900" b="1"/>
            <a:t>Los Estados pueden reservarse la aplicación de ciertas disposiciones </a:t>
          </a:r>
          <a:endParaRPr lang="es-EC" sz="900" b="1" dirty="0"/>
        </a:p>
      </dgm:t>
    </dgm:pt>
    <dgm:pt modelId="{31457405-2C5D-4182-A165-9FA94141BC26}" type="parTrans" cxnId="{9EA33AE7-18B0-4E31-9A5A-F038D19D7899}">
      <dgm:prSet/>
      <dgm:spPr/>
      <dgm:t>
        <a:bodyPr/>
        <a:lstStyle/>
        <a:p>
          <a:pPr algn="ctr"/>
          <a:endParaRPr lang="es-EC"/>
        </a:p>
      </dgm:t>
    </dgm:pt>
    <dgm:pt modelId="{2F5A6C81-5FF2-4718-AD88-5BC8799F0FDA}" type="sibTrans" cxnId="{9EA33AE7-18B0-4E31-9A5A-F038D19D7899}">
      <dgm:prSet/>
      <dgm:spPr/>
      <dgm:t>
        <a:bodyPr/>
        <a:lstStyle/>
        <a:p>
          <a:pPr algn="ctr"/>
          <a:endParaRPr lang="es-EC"/>
        </a:p>
      </dgm:t>
    </dgm:pt>
    <dgm:pt modelId="{4A1CBDF1-5340-4252-B303-BF19A04B5B90}" type="pres">
      <dgm:prSet presAssocID="{D1981D98-17AC-44CB-8C66-F0D68082F37E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7CB7D9E-C39C-4A9A-A603-CC93C6C9343E}" type="pres">
      <dgm:prSet presAssocID="{DDC2C510-EA41-4EF0-841F-CADA4D3275FC}" presName="centerShape" presStyleLbl="node0" presStyleIdx="0" presStyleCnt="1"/>
      <dgm:spPr/>
    </dgm:pt>
    <dgm:pt modelId="{51D867E6-DC03-4262-BC0D-1A1703756C17}" type="pres">
      <dgm:prSet presAssocID="{124EF1FE-CBE5-4362-8C30-1BAA24ECFFF8}" presName="parTrans" presStyleLbl="sibTrans2D1" presStyleIdx="0" presStyleCnt="4"/>
      <dgm:spPr/>
    </dgm:pt>
    <dgm:pt modelId="{DF54DB4C-10C6-4977-8467-89483981DF0B}" type="pres">
      <dgm:prSet presAssocID="{124EF1FE-CBE5-4362-8C30-1BAA24ECFFF8}" presName="connectorText" presStyleLbl="sibTrans2D1" presStyleIdx="0" presStyleCnt="4"/>
      <dgm:spPr/>
    </dgm:pt>
    <dgm:pt modelId="{9D64436A-D8EC-47AD-9761-5251BEBD4B2E}" type="pres">
      <dgm:prSet presAssocID="{8FCFF78F-94E9-40E1-819C-94D9E6BEE9C1}" presName="node" presStyleLbl="node1" presStyleIdx="0" presStyleCnt="4">
        <dgm:presLayoutVars>
          <dgm:bulletEnabled val="1"/>
        </dgm:presLayoutVars>
      </dgm:prSet>
      <dgm:spPr/>
    </dgm:pt>
    <dgm:pt modelId="{3EBCC0CA-144C-4CA8-B765-D09504D47760}" type="pres">
      <dgm:prSet presAssocID="{8962ABDF-0FD0-4E64-B9D7-31F3E91B625A}" presName="parTrans" presStyleLbl="sibTrans2D1" presStyleIdx="1" presStyleCnt="4"/>
      <dgm:spPr/>
    </dgm:pt>
    <dgm:pt modelId="{88ECFE66-D7D9-47DC-917C-834A163CAFD8}" type="pres">
      <dgm:prSet presAssocID="{8962ABDF-0FD0-4E64-B9D7-31F3E91B625A}" presName="connectorText" presStyleLbl="sibTrans2D1" presStyleIdx="1" presStyleCnt="4"/>
      <dgm:spPr/>
    </dgm:pt>
    <dgm:pt modelId="{7DAB50D9-3082-4B31-8F6C-BA9F2662295B}" type="pres">
      <dgm:prSet presAssocID="{868AA0AA-0F55-452A-9436-0775252AB2C7}" presName="node" presStyleLbl="node1" presStyleIdx="1" presStyleCnt="4">
        <dgm:presLayoutVars>
          <dgm:bulletEnabled val="1"/>
        </dgm:presLayoutVars>
      </dgm:prSet>
      <dgm:spPr/>
    </dgm:pt>
    <dgm:pt modelId="{697AE1A5-882A-4DC9-9C30-A46BA61B0B43}" type="pres">
      <dgm:prSet presAssocID="{3AACCE39-521F-41AF-B944-5D36EEC948B6}" presName="parTrans" presStyleLbl="sibTrans2D1" presStyleIdx="2" presStyleCnt="4"/>
      <dgm:spPr/>
    </dgm:pt>
    <dgm:pt modelId="{757289D8-9998-4920-862B-8D45E3E03524}" type="pres">
      <dgm:prSet presAssocID="{3AACCE39-521F-41AF-B944-5D36EEC948B6}" presName="connectorText" presStyleLbl="sibTrans2D1" presStyleIdx="2" presStyleCnt="4"/>
      <dgm:spPr/>
    </dgm:pt>
    <dgm:pt modelId="{218402CD-150C-452B-B5F0-8CB7AABDC245}" type="pres">
      <dgm:prSet presAssocID="{2B665345-74A2-46C9-87A1-8FA4CD0B5E51}" presName="node" presStyleLbl="node1" presStyleIdx="2" presStyleCnt="4">
        <dgm:presLayoutVars>
          <dgm:bulletEnabled val="1"/>
        </dgm:presLayoutVars>
      </dgm:prSet>
      <dgm:spPr/>
    </dgm:pt>
    <dgm:pt modelId="{E336B69E-A3BF-45DA-8349-125B18AB62E9}" type="pres">
      <dgm:prSet presAssocID="{31457405-2C5D-4182-A165-9FA94141BC26}" presName="parTrans" presStyleLbl="sibTrans2D1" presStyleIdx="3" presStyleCnt="4"/>
      <dgm:spPr/>
    </dgm:pt>
    <dgm:pt modelId="{F0E17B55-E958-42BE-8B2C-91686B4E40D7}" type="pres">
      <dgm:prSet presAssocID="{31457405-2C5D-4182-A165-9FA94141BC26}" presName="connectorText" presStyleLbl="sibTrans2D1" presStyleIdx="3" presStyleCnt="4"/>
      <dgm:spPr/>
    </dgm:pt>
    <dgm:pt modelId="{50BD82EF-3CA3-4EB1-9C73-2197D5F429D5}" type="pres">
      <dgm:prSet presAssocID="{A4E67DF4-9CDF-4833-A6EE-44CF4F120A88}" presName="node" presStyleLbl="node1" presStyleIdx="3" presStyleCnt="4">
        <dgm:presLayoutVars>
          <dgm:bulletEnabled val="1"/>
        </dgm:presLayoutVars>
      </dgm:prSet>
      <dgm:spPr/>
    </dgm:pt>
  </dgm:ptLst>
  <dgm:cxnLst>
    <dgm:cxn modelId="{D19F2312-EC83-4D63-898E-ADD57CDC8723}" type="presOf" srcId="{868AA0AA-0F55-452A-9436-0775252AB2C7}" destId="{7DAB50D9-3082-4B31-8F6C-BA9F2662295B}" srcOrd="0" destOrd="0" presId="urn:microsoft.com/office/officeart/2005/8/layout/radial5"/>
    <dgm:cxn modelId="{ABF25112-0006-43F4-BDFB-A3CE6DFD2358}" type="presOf" srcId="{DDC2C510-EA41-4EF0-841F-CADA4D3275FC}" destId="{E7CB7D9E-C39C-4A9A-A603-CC93C6C9343E}" srcOrd="0" destOrd="0" presId="urn:microsoft.com/office/officeart/2005/8/layout/radial5"/>
    <dgm:cxn modelId="{C4142523-01B2-416F-A1A8-47B2EC38A5BC}" type="presOf" srcId="{A4E67DF4-9CDF-4833-A6EE-44CF4F120A88}" destId="{50BD82EF-3CA3-4EB1-9C73-2197D5F429D5}" srcOrd="0" destOrd="0" presId="urn:microsoft.com/office/officeart/2005/8/layout/radial5"/>
    <dgm:cxn modelId="{27C0232A-D950-4692-BA66-BA3B27A105DC}" type="presOf" srcId="{3AACCE39-521F-41AF-B944-5D36EEC948B6}" destId="{697AE1A5-882A-4DC9-9C30-A46BA61B0B43}" srcOrd="0" destOrd="0" presId="urn:microsoft.com/office/officeart/2005/8/layout/radial5"/>
    <dgm:cxn modelId="{34C52A2A-8B2A-4AC6-AEA0-C2ABC534802A}" type="presOf" srcId="{D1981D98-17AC-44CB-8C66-F0D68082F37E}" destId="{4A1CBDF1-5340-4252-B303-BF19A04B5B90}" srcOrd="0" destOrd="0" presId="urn:microsoft.com/office/officeart/2005/8/layout/radial5"/>
    <dgm:cxn modelId="{D9FB9F47-73F1-48E8-8350-10107012530E}" srcId="{DDC2C510-EA41-4EF0-841F-CADA4D3275FC}" destId="{2B665345-74A2-46C9-87A1-8FA4CD0B5E51}" srcOrd="2" destOrd="0" parTransId="{3AACCE39-521F-41AF-B944-5D36EEC948B6}" sibTransId="{8DA9AB78-292D-4AFE-95F2-C6619034648F}"/>
    <dgm:cxn modelId="{39F41D68-EE7F-4B5C-9462-ACA1740FCB2D}" type="presOf" srcId="{8FCFF78F-94E9-40E1-819C-94D9E6BEE9C1}" destId="{9D64436A-D8EC-47AD-9761-5251BEBD4B2E}" srcOrd="0" destOrd="0" presId="urn:microsoft.com/office/officeart/2005/8/layout/radial5"/>
    <dgm:cxn modelId="{067B7B49-6F11-4ACE-9F84-43D9172E0BCD}" srcId="{DDC2C510-EA41-4EF0-841F-CADA4D3275FC}" destId="{8FCFF78F-94E9-40E1-819C-94D9E6BEE9C1}" srcOrd="0" destOrd="0" parTransId="{124EF1FE-CBE5-4362-8C30-1BAA24ECFFF8}" sibTransId="{E98D62EC-0757-4AE2-8873-BD27696BF94F}"/>
    <dgm:cxn modelId="{A7A8677A-CD5F-4F79-B109-3CFF4CDE20EE}" type="presOf" srcId="{3AACCE39-521F-41AF-B944-5D36EEC948B6}" destId="{757289D8-9998-4920-862B-8D45E3E03524}" srcOrd="1" destOrd="0" presId="urn:microsoft.com/office/officeart/2005/8/layout/radial5"/>
    <dgm:cxn modelId="{56AB117E-40ED-4D5E-BC86-9F152C23257D}" type="presOf" srcId="{31457405-2C5D-4182-A165-9FA94141BC26}" destId="{E336B69E-A3BF-45DA-8349-125B18AB62E9}" srcOrd="0" destOrd="0" presId="urn:microsoft.com/office/officeart/2005/8/layout/radial5"/>
    <dgm:cxn modelId="{4528C37F-04C0-43F8-A6C0-CBDCD018CC69}" type="presOf" srcId="{8962ABDF-0FD0-4E64-B9D7-31F3E91B625A}" destId="{3EBCC0CA-144C-4CA8-B765-D09504D47760}" srcOrd="0" destOrd="0" presId="urn:microsoft.com/office/officeart/2005/8/layout/radial5"/>
    <dgm:cxn modelId="{5B69DBA8-7F34-424F-8D21-8598452F0A12}" srcId="{DDC2C510-EA41-4EF0-841F-CADA4D3275FC}" destId="{868AA0AA-0F55-452A-9436-0775252AB2C7}" srcOrd="1" destOrd="0" parTransId="{8962ABDF-0FD0-4E64-B9D7-31F3E91B625A}" sibTransId="{5BC7A9DA-1EE3-4519-BA51-684EED5D3EDF}"/>
    <dgm:cxn modelId="{6F4BC8C8-0DB0-4E9F-B84B-B1EFBDA06BF9}" type="presOf" srcId="{124EF1FE-CBE5-4362-8C30-1BAA24ECFFF8}" destId="{51D867E6-DC03-4262-BC0D-1A1703756C17}" srcOrd="0" destOrd="0" presId="urn:microsoft.com/office/officeart/2005/8/layout/radial5"/>
    <dgm:cxn modelId="{7652B4C9-125D-4048-8DF0-BE081126F657}" type="presOf" srcId="{8962ABDF-0FD0-4E64-B9D7-31F3E91B625A}" destId="{88ECFE66-D7D9-47DC-917C-834A163CAFD8}" srcOrd="1" destOrd="0" presId="urn:microsoft.com/office/officeart/2005/8/layout/radial5"/>
    <dgm:cxn modelId="{D25FC1D0-688B-4F6C-ADD0-0ABB3A52F5EC}" type="presOf" srcId="{31457405-2C5D-4182-A165-9FA94141BC26}" destId="{F0E17B55-E958-42BE-8B2C-91686B4E40D7}" srcOrd="1" destOrd="0" presId="urn:microsoft.com/office/officeart/2005/8/layout/radial5"/>
    <dgm:cxn modelId="{DF922DDC-5410-4870-82D0-D5B4F70027A7}" srcId="{D1981D98-17AC-44CB-8C66-F0D68082F37E}" destId="{DDC2C510-EA41-4EF0-841F-CADA4D3275FC}" srcOrd="0" destOrd="0" parTransId="{D34966D2-6CCD-482A-B88C-0D1957AA82BE}" sibTransId="{B511724D-566F-4D46-ADD4-1ADA7AA04487}"/>
    <dgm:cxn modelId="{574513E7-FF68-46DF-AAB0-7BC02B67AC5C}" type="presOf" srcId="{2B665345-74A2-46C9-87A1-8FA4CD0B5E51}" destId="{218402CD-150C-452B-B5F0-8CB7AABDC245}" srcOrd="0" destOrd="0" presId="urn:microsoft.com/office/officeart/2005/8/layout/radial5"/>
    <dgm:cxn modelId="{9EA33AE7-18B0-4E31-9A5A-F038D19D7899}" srcId="{DDC2C510-EA41-4EF0-841F-CADA4D3275FC}" destId="{A4E67DF4-9CDF-4833-A6EE-44CF4F120A88}" srcOrd="3" destOrd="0" parTransId="{31457405-2C5D-4182-A165-9FA94141BC26}" sibTransId="{2F5A6C81-5FF2-4718-AD88-5BC8799F0FDA}"/>
    <dgm:cxn modelId="{DCE3D5FF-0660-433A-97F4-709A7D089C58}" type="presOf" srcId="{124EF1FE-CBE5-4362-8C30-1BAA24ECFFF8}" destId="{DF54DB4C-10C6-4977-8467-89483981DF0B}" srcOrd="1" destOrd="0" presId="urn:microsoft.com/office/officeart/2005/8/layout/radial5"/>
    <dgm:cxn modelId="{F0E76EA5-666B-4294-B5B5-083305A0AFE6}" type="presParOf" srcId="{4A1CBDF1-5340-4252-B303-BF19A04B5B90}" destId="{E7CB7D9E-C39C-4A9A-A603-CC93C6C9343E}" srcOrd="0" destOrd="0" presId="urn:microsoft.com/office/officeart/2005/8/layout/radial5"/>
    <dgm:cxn modelId="{1131A71A-7861-4272-884B-3541FA39E7AC}" type="presParOf" srcId="{4A1CBDF1-5340-4252-B303-BF19A04B5B90}" destId="{51D867E6-DC03-4262-BC0D-1A1703756C17}" srcOrd="1" destOrd="0" presId="urn:microsoft.com/office/officeart/2005/8/layout/radial5"/>
    <dgm:cxn modelId="{86BA9EDD-258C-4D16-9CEA-91D5A7910581}" type="presParOf" srcId="{51D867E6-DC03-4262-BC0D-1A1703756C17}" destId="{DF54DB4C-10C6-4977-8467-89483981DF0B}" srcOrd="0" destOrd="0" presId="urn:microsoft.com/office/officeart/2005/8/layout/radial5"/>
    <dgm:cxn modelId="{25BEA04F-BA1B-42CB-8B02-985A4B642ECA}" type="presParOf" srcId="{4A1CBDF1-5340-4252-B303-BF19A04B5B90}" destId="{9D64436A-D8EC-47AD-9761-5251BEBD4B2E}" srcOrd="2" destOrd="0" presId="urn:microsoft.com/office/officeart/2005/8/layout/radial5"/>
    <dgm:cxn modelId="{82978944-3B4A-4EE9-ADF8-4626F6C66202}" type="presParOf" srcId="{4A1CBDF1-5340-4252-B303-BF19A04B5B90}" destId="{3EBCC0CA-144C-4CA8-B765-D09504D47760}" srcOrd="3" destOrd="0" presId="urn:microsoft.com/office/officeart/2005/8/layout/radial5"/>
    <dgm:cxn modelId="{7D9C05ED-9544-4757-9E55-AA395C0430EA}" type="presParOf" srcId="{3EBCC0CA-144C-4CA8-B765-D09504D47760}" destId="{88ECFE66-D7D9-47DC-917C-834A163CAFD8}" srcOrd="0" destOrd="0" presId="urn:microsoft.com/office/officeart/2005/8/layout/radial5"/>
    <dgm:cxn modelId="{AFD34783-7577-4408-B3F9-3C4DE22277FD}" type="presParOf" srcId="{4A1CBDF1-5340-4252-B303-BF19A04B5B90}" destId="{7DAB50D9-3082-4B31-8F6C-BA9F2662295B}" srcOrd="4" destOrd="0" presId="urn:microsoft.com/office/officeart/2005/8/layout/radial5"/>
    <dgm:cxn modelId="{40513E53-7620-44E6-A016-E2EEF707A337}" type="presParOf" srcId="{4A1CBDF1-5340-4252-B303-BF19A04B5B90}" destId="{697AE1A5-882A-4DC9-9C30-A46BA61B0B43}" srcOrd="5" destOrd="0" presId="urn:microsoft.com/office/officeart/2005/8/layout/radial5"/>
    <dgm:cxn modelId="{F0474422-5AD2-4DB9-96F7-3A5936A0DD53}" type="presParOf" srcId="{697AE1A5-882A-4DC9-9C30-A46BA61B0B43}" destId="{757289D8-9998-4920-862B-8D45E3E03524}" srcOrd="0" destOrd="0" presId="urn:microsoft.com/office/officeart/2005/8/layout/radial5"/>
    <dgm:cxn modelId="{15C5C16E-93EB-4F69-B3DC-B42809520FF0}" type="presParOf" srcId="{4A1CBDF1-5340-4252-B303-BF19A04B5B90}" destId="{218402CD-150C-452B-B5F0-8CB7AABDC245}" srcOrd="6" destOrd="0" presId="urn:microsoft.com/office/officeart/2005/8/layout/radial5"/>
    <dgm:cxn modelId="{C29742CC-FA54-496D-B7BA-B19C416D44D3}" type="presParOf" srcId="{4A1CBDF1-5340-4252-B303-BF19A04B5B90}" destId="{E336B69E-A3BF-45DA-8349-125B18AB62E9}" srcOrd="7" destOrd="0" presId="urn:microsoft.com/office/officeart/2005/8/layout/radial5"/>
    <dgm:cxn modelId="{8594C285-2856-460F-94AE-58E727456E66}" type="presParOf" srcId="{E336B69E-A3BF-45DA-8349-125B18AB62E9}" destId="{F0E17B55-E958-42BE-8B2C-91686B4E40D7}" srcOrd="0" destOrd="0" presId="urn:microsoft.com/office/officeart/2005/8/layout/radial5"/>
    <dgm:cxn modelId="{20C6092C-F258-4187-A7B3-E79469F7DAA1}" type="presParOf" srcId="{4A1CBDF1-5340-4252-B303-BF19A04B5B90}" destId="{50BD82EF-3CA3-4EB1-9C73-2197D5F429D5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915B45-8255-42C7-BC63-0D4195855A29}" type="doc">
      <dgm:prSet loTypeId="urn:microsoft.com/office/officeart/2005/8/layout/bList2#1" loCatId="list" qsTypeId="urn:microsoft.com/office/officeart/2005/8/quickstyle/simple2" qsCatId="simple" csTypeId="urn:microsoft.com/office/officeart/2005/8/colors/accent5_3" csCatId="accent5" phldr="1"/>
      <dgm:spPr/>
      <dgm:t>
        <a:bodyPr/>
        <a:lstStyle/>
        <a:p>
          <a:endParaRPr lang="es-EC"/>
        </a:p>
      </dgm:t>
    </dgm:pt>
    <dgm:pt modelId="{63729062-9860-40D9-AA7F-768628CFF50B}">
      <dgm:prSet phldrT="[Texto]" custT="1"/>
      <dgm:spPr/>
      <dgm:t>
        <a:bodyPr/>
        <a:lstStyle/>
        <a:p>
          <a:r>
            <a:rPr lang="es-ES" sz="1050" b="1" i="1" dirty="0">
              <a:solidFill>
                <a:schemeClr val="tx1"/>
              </a:solidFill>
            </a:rPr>
            <a:t>Asistencia cubierta</a:t>
          </a:r>
          <a:endParaRPr lang="es-EC" sz="1050" dirty="0">
            <a:solidFill>
              <a:schemeClr val="tx1"/>
            </a:solidFill>
          </a:endParaRPr>
        </a:p>
      </dgm:t>
    </dgm:pt>
    <dgm:pt modelId="{269DC36B-6FCC-42D3-A27B-3A909B547ECF}" type="parTrans" cxnId="{BC542ED4-B1C9-4C70-9254-2F9DEFA80F71}">
      <dgm:prSet/>
      <dgm:spPr/>
      <dgm:t>
        <a:bodyPr/>
        <a:lstStyle/>
        <a:p>
          <a:endParaRPr lang="es-EC"/>
        </a:p>
      </dgm:t>
    </dgm:pt>
    <dgm:pt modelId="{D7194B3B-0EC3-4EE0-8940-D55C009992DD}" type="sibTrans" cxnId="{BC542ED4-B1C9-4C70-9254-2F9DEFA80F71}">
      <dgm:prSet/>
      <dgm:spPr/>
      <dgm:t>
        <a:bodyPr/>
        <a:lstStyle/>
        <a:p>
          <a:endParaRPr lang="es-EC"/>
        </a:p>
      </dgm:t>
    </dgm:pt>
    <dgm:pt modelId="{CE454521-BC14-4CB9-956A-5235CD3F83E7}">
      <dgm:prSet phldrT="[Texto]" custT="1"/>
      <dgm:spPr/>
      <dgm:t>
        <a:bodyPr/>
        <a:lstStyle/>
        <a:p>
          <a:pPr algn="just"/>
          <a:r>
            <a:rPr lang="es-ES" sz="1050" b="1" i="1" dirty="0">
              <a:solidFill>
                <a:schemeClr val="tx1"/>
              </a:solidFill>
              <a:latin typeface="+mn-lt"/>
              <a:cs typeface="Arial" pitchFamily="34" charset="0"/>
            </a:rPr>
            <a:t>Impuestos cubiertos</a:t>
          </a:r>
          <a:endParaRPr lang="es-EC" sz="1050" b="1" dirty="0">
            <a:solidFill>
              <a:schemeClr val="tx1"/>
            </a:solidFill>
            <a:latin typeface="+mn-lt"/>
          </a:endParaRPr>
        </a:p>
      </dgm:t>
    </dgm:pt>
    <dgm:pt modelId="{B785155D-BB5D-454C-A313-10013C0BBCCE}" type="parTrans" cxnId="{6AEFEBB0-ABD9-4FE9-B473-622B8B4EA589}">
      <dgm:prSet/>
      <dgm:spPr/>
      <dgm:t>
        <a:bodyPr/>
        <a:lstStyle/>
        <a:p>
          <a:endParaRPr lang="es-EC"/>
        </a:p>
      </dgm:t>
    </dgm:pt>
    <dgm:pt modelId="{A2C9BA59-DC04-4D64-9283-36E14BCBDC6E}" type="sibTrans" cxnId="{6AEFEBB0-ABD9-4FE9-B473-622B8B4EA589}">
      <dgm:prSet/>
      <dgm:spPr/>
      <dgm:t>
        <a:bodyPr/>
        <a:lstStyle/>
        <a:p>
          <a:endParaRPr lang="es-EC"/>
        </a:p>
      </dgm:t>
    </dgm:pt>
    <dgm:pt modelId="{D2B151FC-A3C2-4C4F-BC0F-FB53DDA5195D}">
      <dgm:prSet phldrT="[Texto]" custT="1"/>
      <dgm:spPr/>
      <dgm:t>
        <a:bodyPr/>
        <a:lstStyle/>
        <a:p>
          <a:r>
            <a:rPr lang="es-ES" sz="1050" b="1" i="1" dirty="0">
              <a:solidFill>
                <a:schemeClr val="tx1"/>
              </a:solidFill>
            </a:rPr>
            <a:t>Derechos y garantías a los contribuyentes</a:t>
          </a:r>
          <a:endParaRPr lang="es-EC" sz="1050" dirty="0">
            <a:solidFill>
              <a:schemeClr val="tx1"/>
            </a:solidFill>
          </a:endParaRPr>
        </a:p>
      </dgm:t>
    </dgm:pt>
    <dgm:pt modelId="{5B6E0FBD-3FAB-4D9F-8AC7-3F6421B663E0}" type="parTrans" cxnId="{F570CD22-C47C-4FC4-99D8-20C4F8ACA57B}">
      <dgm:prSet/>
      <dgm:spPr/>
      <dgm:t>
        <a:bodyPr/>
        <a:lstStyle/>
        <a:p>
          <a:endParaRPr lang="es-EC"/>
        </a:p>
      </dgm:t>
    </dgm:pt>
    <dgm:pt modelId="{C84AE88B-4BB2-48D4-AFC2-3245639D4ADA}" type="sibTrans" cxnId="{F570CD22-C47C-4FC4-99D8-20C4F8ACA57B}">
      <dgm:prSet/>
      <dgm:spPr/>
      <dgm:t>
        <a:bodyPr/>
        <a:lstStyle/>
        <a:p>
          <a:endParaRPr lang="es-EC"/>
        </a:p>
      </dgm:t>
    </dgm:pt>
    <dgm:pt modelId="{D04970F8-2E48-468B-B8FF-DBC177E78E87}">
      <dgm:prSet phldrT="[Texto]" custT="1"/>
      <dgm:spPr/>
      <dgm:t>
        <a:bodyPr/>
        <a:lstStyle/>
        <a:p>
          <a:r>
            <a:rPr lang="es-ES" sz="1050" b="1" i="1" dirty="0">
              <a:solidFill>
                <a:schemeClr val="tx1"/>
              </a:solidFill>
            </a:rPr>
            <a:t>Confidencialidad</a:t>
          </a:r>
          <a:endParaRPr lang="es-EC" sz="1050" dirty="0">
            <a:solidFill>
              <a:schemeClr val="tx1"/>
            </a:solidFill>
          </a:endParaRPr>
        </a:p>
      </dgm:t>
    </dgm:pt>
    <dgm:pt modelId="{7F39AF72-1645-4C34-925C-D5EA8E65E977}" type="parTrans" cxnId="{5E5FD3F3-9FC8-422A-95BD-2D249155996B}">
      <dgm:prSet/>
      <dgm:spPr/>
      <dgm:t>
        <a:bodyPr/>
        <a:lstStyle/>
        <a:p>
          <a:endParaRPr lang="es-EC"/>
        </a:p>
      </dgm:t>
    </dgm:pt>
    <dgm:pt modelId="{B8419541-9181-4E9D-AC1B-A96B951FFA04}" type="sibTrans" cxnId="{5E5FD3F3-9FC8-422A-95BD-2D249155996B}">
      <dgm:prSet/>
      <dgm:spPr/>
      <dgm:t>
        <a:bodyPr/>
        <a:lstStyle/>
        <a:p>
          <a:endParaRPr lang="es-EC"/>
        </a:p>
      </dgm:t>
    </dgm:pt>
    <dgm:pt modelId="{EC485BD3-8772-440F-96F2-2A7288E2A94B}">
      <dgm:prSet phldrT="[Texto]" custT="1"/>
      <dgm:spPr/>
      <dgm:t>
        <a:bodyPr/>
        <a:lstStyle/>
        <a:p>
          <a:r>
            <a:rPr lang="x-none" sz="1050" b="1" i="1">
              <a:solidFill>
                <a:schemeClr val="tx1"/>
              </a:solidFill>
              <a:latin typeface="+mn-lt"/>
            </a:rPr>
            <a:t>Flexibilidad</a:t>
          </a:r>
          <a:endParaRPr lang="es-EC" sz="1050" dirty="0">
            <a:solidFill>
              <a:schemeClr val="tx1"/>
            </a:solidFill>
            <a:latin typeface="+mn-lt"/>
          </a:endParaRPr>
        </a:p>
      </dgm:t>
    </dgm:pt>
    <dgm:pt modelId="{C5D7D72B-8D06-4FAF-9B99-FBB22DB65359}" type="parTrans" cxnId="{4D98352F-4965-41E5-9307-B51EA05142DB}">
      <dgm:prSet/>
      <dgm:spPr/>
      <dgm:t>
        <a:bodyPr/>
        <a:lstStyle/>
        <a:p>
          <a:endParaRPr lang="es-EC"/>
        </a:p>
      </dgm:t>
    </dgm:pt>
    <dgm:pt modelId="{B2328CD8-E600-4DA1-B4DD-E7E8E75D714A}" type="sibTrans" cxnId="{4D98352F-4965-41E5-9307-B51EA05142DB}">
      <dgm:prSet/>
      <dgm:spPr/>
      <dgm:t>
        <a:bodyPr/>
        <a:lstStyle/>
        <a:p>
          <a:endParaRPr lang="es-EC"/>
        </a:p>
      </dgm:t>
    </dgm:pt>
    <dgm:pt modelId="{0F47EF02-B1D9-4F3C-9360-B4E0D5D2839F}">
      <dgm:prSet phldrT="[Texto]" custT="1"/>
      <dgm:spPr/>
      <dgm:t>
        <a:bodyPr/>
        <a:lstStyle/>
        <a:p>
          <a:r>
            <a:rPr lang="es-ES" sz="1050" b="1" i="1" dirty="0">
              <a:solidFill>
                <a:schemeClr val="tx1"/>
              </a:solidFill>
            </a:rPr>
            <a:t>Organismo coordinador</a:t>
          </a:r>
          <a:endParaRPr lang="es-EC" sz="1050" dirty="0">
            <a:solidFill>
              <a:schemeClr val="tx1"/>
            </a:solidFill>
          </a:endParaRPr>
        </a:p>
      </dgm:t>
    </dgm:pt>
    <dgm:pt modelId="{7898741F-67C3-4FD1-BBB5-C2D784ECE058}" type="parTrans" cxnId="{7731C9FD-49EF-480E-AF79-E0424D960F8B}">
      <dgm:prSet/>
      <dgm:spPr/>
      <dgm:t>
        <a:bodyPr/>
        <a:lstStyle/>
        <a:p>
          <a:endParaRPr lang="es-EC"/>
        </a:p>
      </dgm:t>
    </dgm:pt>
    <dgm:pt modelId="{65375FEF-951B-439A-869B-D3ED3E95E9D4}" type="sibTrans" cxnId="{7731C9FD-49EF-480E-AF79-E0424D960F8B}">
      <dgm:prSet/>
      <dgm:spPr/>
      <dgm:t>
        <a:bodyPr/>
        <a:lstStyle/>
        <a:p>
          <a:endParaRPr lang="es-EC"/>
        </a:p>
      </dgm:t>
    </dgm:pt>
    <dgm:pt modelId="{3A62461B-B3A2-4FCD-A357-A32879FFBBE8}">
      <dgm:prSet phldrT="[Texto]" custT="1"/>
      <dgm:spPr/>
      <dgm:t>
        <a:bodyPr/>
        <a:lstStyle/>
        <a:p>
          <a:r>
            <a:rPr lang="x-none" sz="1050" b="1" i="1">
              <a:solidFill>
                <a:schemeClr val="tx1"/>
              </a:solidFill>
            </a:rPr>
            <a:t>Uso de la información para combatir delitos graves</a:t>
          </a:r>
          <a:endParaRPr lang="es-EC" sz="1050" dirty="0">
            <a:solidFill>
              <a:schemeClr val="tx1"/>
            </a:solidFill>
          </a:endParaRPr>
        </a:p>
      </dgm:t>
    </dgm:pt>
    <dgm:pt modelId="{0A257CE0-3B9D-427A-AF2A-BD35AAE25A86}" type="parTrans" cxnId="{D10E9E7E-AB7B-4962-8377-75AEB0D01E31}">
      <dgm:prSet/>
      <dgm:spPr/>
      <dgm:t>
        <a:bodyPr/>
        <a:lstStyle/>
        <a:p>
          <a:endParaRPr lang="es-EC"/>
        </a:p>
      </dgm:t>
    </dgm:pt>
    <dgm:pt modelId="{54496A36-4249-46EA-A968-641EE4356AE1}" type="sibTrans" cxnId="{D10E9E7E-AB7B-4962-8377-75AEB0D01E31}">
      <dgm:prSet/>
      <dgm:spPr/>
      <dgm:t>
        <a:bodyPr/>
        <a:lstStyle/>
        <a:p>
          <a:endParaRPr lang="es-EC"/>
        </a:p>
      </dgm:t>
    </dgm:pt>
    <dgm:pt modelId="{99795DC9-6977-468C-87DD-7C29DC469119}">
      <dgm:prSet custT="1"/>
      <dgm:spPr/>
      <dgm:t>
        <a:bodyPr/>
        <a:lstStyle/>
        <a:p>
          <a:pPr algn="l"/>
          <a:endParaRPr lang="es-EC" sz="950" dirty="0">
            <a:solidFill>
              <a:srgbClr val="002060"/>
            </a:solidFill>
          </a:endParaRPr>
        </a:p>
      </dgm:t>
    </dgm:pt>
    <dgm:pt modelId="{577A2AD9-B750-4E1D-A8BE-ADCBE7B930DB}" type="parTrans" cxnId="{869D096E-CFA5-4A32-978A-552F99B9C3E7}">
      <dgm:prSet/>
      <dgm:spPr/>
      <dgm:t>
        <a:bodyPr/>
        <a:lstStyle/>
        <a:p>
          <a:endParaRPr lang="es-EC"/>
        </a:p>
      </dgm:t>
    </dgm:pt>
    <dgm:pt modelId="{A276F24F-975A-447E-A403-CCF8BF30A410}" type="sibTrans" cxnId="{869D096E-CFA5-4A32-978A-552F99B9C3E7}">
      <dgm:prSet/>
      <dgm:spPr/>
      <dgm:t>
        <a:bodyPr/>
        <a:lstStyle/>
        <a:p>
          <a:endParaRPr lang="es-EC"/>
        </a:p>
      </dgm:t>
    </dgm:pt>
    <dgm:pt modelId="{DF983863-C752-4CDA-9A0C-8B90C1848A45}">
      <dgm:prSet custT="1"/>
      <dgm:spPr/>
      <dgm:t>
        <a:bodyPr/>
        <a:lstStyle/>
        <a:p>
          <a:pPr algn="just"/>
          <a:r>
            <a:rPr lang="es-EC" sz="950" dirty="0">
              <a:solidFill>
                <a:srgbClr val="002060"/>
              </a:solidFill>
            </a:rPr>
            <a:t>Auditorías fiscales simultáneas y en el extranjero. </a:t>
          </a:r>
        </a:p>
      </dgm:t>
    </dgm:pt>
    <dgm:pt modelId="{CC95F146-EFFD-4F13-B9BA-421AA32770F8}" type="parTrans" cxnId="{B629C900-2E13-4528-8222-DF2646F8C94F}">
      <dgm:prSet/>
      <dgm:spPr/>
      <dgm:t>
        <a:bodyPr/>
        <a:lstStyle/>
        <a:p>
          <a:endParaRPr lang="es-EC"/>
        </a:p>
      </dgm:t>
    </dgm:pt>
    <dgm:pt modelId="{53F3DAD0-903D-4F9A-AE9E-8A746CD884FC}" type="sibTrans" cxnId="{B629C900-2E13-4528-8222-DF2646F8C94F}">
      <dgm:prSet/>
      <dgm:spPr/>
      <dgm:t>
        <a:bodyPr/>
        <a:lstStyle/>
        <a:p>
          <a:endParaRPr lang="es-EC"/>
        </a:p>
      </dgm:t>
    </dgm:pt>
    <dgm:pt modelId="{DD552A44-6526-45F4-A9AA-6CC5B76A6C30}">
      <dgm:prSet custT="1"/>
      <dgm:spPr/>
      <dgm:t>
        <a:bodyPr/>
        <a:lstStyle/>
        <a:p>
          <a:pPr algn="just"/>
          <a:r>
            <a:rPr lang="es-EC" sz="950" dirty="0">
              <a:solidFill>
                <a:srgbClr val="002060"/>
              </a:solidFill>
            </a:rPr>
            <a:t> Asistencia en recuperación de deudas tributarias.</a:t>
          </a:r>
        </a:p>
      </dgm:t>
    </dgm:pt>
    <dgm:pt modelId="{662436AE-FF66-4499-88D5-C9C16C655A11}" type="parTrans" cxnId="{A9FAAE56-EABA-4513-B4BA-047ECDC1754C}">
      <dgm:prSet/>
      <dgm:spPr/>
      <dgm:t>
        <a:bodyPr/>
        <a:lstStyle/>
        <a:p>
          <a:endParaRPr lang="es-EC"/>
        </a:p>
      </dgm:t>
    </dgm:pt>
    <dgm:pt modelId="{2EAA8CC1-8578-446A-8BC6-DDF7AC8C3AD9}" type="sibTrans" cxnId="{A9FAAE56-EABA-4513-B4BA-047ECDC1754C}">
      <dgm:prSet/>
      <dgm:spPr/>
      <dgm:t>
        <a:bodyPr/>
        <a:lstStyle/>
        <a:p>
          <a:endParaRPr lang="es-EC"/>
        </a:p>
      </dgm:t>
    </dgm:pt>
    <dgm:pt modelId="{5BF506BA-50AD-4913-B3A0-2BC8B553128F}">
      <dgm:prSet custT="1"/>
      <dgm:spPr/>
      <dgm:t>
        <a:bodyPr/>
        <a:lstStyle/>
        <a:p>
          <a:pPr algn="just"/>
          <a:r>
            <a:rPr lang="es-EC" sz="950" dirty="0">
              <a:solidFill>
                <a:srgbClr val="002060"/>
              </a:solidFill>
            </a:rPr>
            <a:t> Servicio de notificación de documentos.</a:t>
          </a:r>
        </a:p>
      </dgm:t>
    </dgm:pt>
    <dgm:pt modelId="{2381B830-DCF8-4FB6-B30C-154D6EF9EC50}" type="parTrans" cxnId="{DBD96E43-99E0-4468-960F-E62809D78B47}">
      <dgm:prSet/>
      <dgm:spPr/>
      <dgm:t>
        <a:bodyPr/>
        <a:lstStyle/>
        <a:p>
          <a:endParaRPr lang="es-EC"/>
        </a:p>
      </dgm:t>
    </dgm:pt>
    <dgm:pt modelId="{5F862042-9DEB-4ED2-9C5E-0BAE4A696DC2}" type="sibTrans" cxnId="{DBD96E43-99E0-4468-960F-E62809D78B47}">
      <dgm:prSet/>
      <dgm:spPr/>
      <dgm:t>
        <a:bodyPr/>
        <a:lstStyle/>
        <a:p>
          <a:endParaRPr lang="es-EC"/>
        </a:p>
      </dgm:t>
    </dgm:pt>
    <dgm:pt modelId="{A06DFE9E-BBC8-4A19-B58B-D19EE03626F2}">
      <dgm:prSet custT="1"/>
      <dgm:spPr/>
      <dgm:t>
        <a:bodyPr/>
        <a:lstStyle/>
        <a:p>
          <a:pPr algn="just"/>
          <a:r>
            <a:rPr lang="es-EC" sz="950" dirty="0">
              <a:solidFill>
                <a:srgbClr val="002060"/>
              </a:solidFill>
            </a:rPr>
            <a:t> Los Estados pueden reservarse respecto a las formas de asistencia administrativa e impuestos .</a:t>
          </a:r>
        </a:p>
      </dgm:t>
    </dgm:pt>
    <dgm:pt modelId="{A228B2E3-96C9-4B6D-A812-465A7695A2BF}" type="parTrans" cxnId="{7ECBE537-ED55-4D9B-AD88-6F6AF9571AA9}">
      <dgm:prSet/>
      <dgm:spPr/>
      <dgm:t>
        <a:bodyPr/>
        <a:lstStyle/>
        <a:p>
          <a:endParaRPr lang="es-EC"/>
        </a:p>
      </dgm:t>
    </dgm:pt>
    <dgm:pt modelId="{AA202D41-5215-482A-92F4-4700D2FD3DFD}" type="sibTrans" cxnId="{7ECBE537-ED55-4D9B-AD88-6F6AF9571AA9}">
      <dgm:prSet/>
      <dgm:spPr/>
      <dgm:t>
        <a:bodyPr/>
        <a:lstStyle/>
        <a:p>
          <a:endParaRPr lang="es-EC"/>
        </a:p>
      </dgm:t>
    </dgm:pt>
    <dgm:pt modelId="{F9ABFC8E-B0A6-4F92-8F29-024F6A314100}">
      <dgm:prSet custT="1"/>
      <dgm:spPr/>
      <dgm:t>
        <a:bodyPr/>
        <a:lstStyle/>
        <a:p>
          <a:pPr algn="just"/>
          <a:r>
            <a:rPr lang="es-EC" sz="950" dirty="0">
              <a:solidFill>
                <a:srgbClr val="002060"/>
              </a:solidFill>
            </a:rPr>
            <a:t> Las reservas pueden hacerse o retirarse en cualquier momento.</a:t>
          </a:r>
        </a:p>
      </dgm:t>
    </dgm:pt>
    <dgm:pt modelId="{5C3E039B-8642-4871-9EBD-155517EFAF14}" type="parTrans" cxnId="{F56C7F08-D058-47B1-8B08-EB05795E1C32}">
      <dgm:prSet/>
      <dgm:spPr/>
      <dgm:t>
        <a:bodyPr/>
        <a:lstStyle/>
        <a:p>
          <a:endParaRPr lang="es-EC"/>
        </a:p>
      </dgm:t>
    </dgm:pt>
    <dgm:pt modelId="{88EC6A2B-CD3B-471A-903C-8097E2717134}" type="sibTrans" cxnId="{F56C7F08-D058-47B1-8B08-EB05795E1C32}">
      <dgm:prSet/>
      <dgm:spPr/>
      <dgm:t>
        <a:bodyPr/>
        <a:lstStyle/>
        <a:p>
          <a:endParaRPr lang="es-EC"/>
        </a:p>
      </dgm:t>
    </dgm:pt>
    <dgm:pt modelId="{CA6A1E40-1EF2-4994-A3F2-9444C760200D}">
      <dgm:prSet custT="1"/>
      <dgm:spPr/>
      <dgm:t>
        <a:bodyPr/>
        <a:lstStyle/>
        <a:p>
          <a:pPr algn="just"/>
          <a:r>
            <a:rPr lang="es-EC" sz="950" dirty="0">
              <a:solidFill>
                <a:srgbClr val="002060"/>
              </a:solidFill>
            </a:rPr>
            <a:t> La Convención brinda los más altos estándares de confidencialidad y protección de datos personales.</a:t>
          </a:r>
        </a:p>
      </dgm:t>
    </dgm:pt>
    <dgm:pt modelId="{4E587710-97CC-42C2-A6DB-67571575C19E}" type="parTrans" cxnId="{0E12E174-1960-474C-BF7F-B6D49A01D612}">
      <dgm:prSet/>
      <dgm:spPr/>
      <dgm:t>
        <a:bodyPr/>
        <a:lstStyle/>
        <a:p>
          <a:endParaRPr lang="es-EC"/>
        </a:p>
      </dgm:t>
    </dgm:pt>
    <dgm:pt modelId="{094AE1EC-6F6E-45CA-AA11-EEDC1D3207C5}" type="sibTrans" cxnId="{0E12E174-1960-474C-BF7F-B6D49A01D612}">
      <dgm:prSet/>
      <dgm:spPr/>
      <dgm:t>
        <a:bodyPr/>
        <a:lstStyle/>
        <a:p>
          <a:endParaRPr lang="es-EC"/>
        </a:p>
      </dgm:t>
    </dgm:pt>
    <dgm:pt modelId="{B7A099A4-C1B3-42D8-B008-B749A186A61B}">
      <dgm:prSet custT="1"/>
      <dgm:spPr/>
      <dgm:t>
        <a:bodyPr/>
        <a:lstStyle/>
        <a:p>
          <a:pPr algn="l"/>
          <a:r>
            <a:rPr lang="es-EC" sz="950" dirty="0">
              <a:solidFill>
                <a:srgbClr val="002060"/>
              </a:solidFill>
            </a:rPr>
            <a:t> La información obtenida se puede utilizar con previa autorización, para otros fines según las leyes de la Parte que la suministra.</a:t>
          </a:r>
        </a:p>
      </dgm:t>
    </dgm:pt>
    <dgm:pt modelId="{9A647062-96C2-4B55-B670-6AA784519161}" type="parTrans" cxnId="{EDC000AA-08BC-46CC-AE1B-F06AE035D406}">
      <dgm:prSet/>
      <dgm:spPr/>
      <dgm:t>
        <a:bodyPr/>
        <a:lstStyle/>
        <a:p>
          <a:endParaRPr lang="es-EC"/>
        </a:p>
      </dgm:t>
    </dgm:pt>
    <dgm:pt modelId="{B0B86569-E085-4F93-BE91-C73447E22A71}" type="sibTrans" cxnId="{EDC000AA-08BC-46CC-AE1B-F06AE035D406}">
      <dgm:prSet/>
      <dgm:spPr/>
      <dgm:t>
        <a:bodyPr/>
        <a:lstStyle/>
        <a:p>
          <a:endParaRPr lang="es-EC"/>
        </a:p>
      </dgm:t>
    </dgm:pt>
    <dgm:pt modelId="{D3F60B1F-6506-45D8-A46E-4089F16DD433}">
      <dgm:prSet custT="1"/>
      <dgm:spPr/>
      <dgm:t>
        <a:bodyPr/>
        <a:lstStyle/>
        <a:p>
          <a:pPr algn="just"/>
          <a:r>
            <a:rPr lang="es-EC" sz="950" dirty="0">
              <a:solidFill>
                <a:srgbClr val="002060"/>
              </a:solidFill>
            </a:rPr>
            <a:t> Los derechos y garantías reconocidos a los contribuyentes en virtud de la legislación nacional siguen siendo aplicables.</a:t>
          </a:r>
        </a:p>
      </dgm:t>
    </dgm:pt>
    <dgm:pt modelId="{DC013458-69C5-45F5-B063-F37597C6265F}" type="parTrans" cxnId="{6FB6C7EB-1244-43E0-8EDC-D7A0B751D791}">
      <dgm:prSet/>
      <dgm:spPr/>
      <dgm:t>
        <a:bodyPr/>
        <a:lstStyle/>
        <a:p>
          <a:endParaRPr lang="es-EC"/>
        </a:p>
      </dgm:t>
    </dgm:pt>
    <dgm:pt modelId="{A5EB8FA6-4A5C-414B-896E-6D7E20E62973}" type="sibTrans" cxnId="{6FB6C7EB-1244-43E0-8EDC-D7A0B751D791}">
      <dgm:prSet/>
      <dgm:spPr/>
      <dgm:t>
        <a:bodyPr/>
        <a:lstStyle/>
        <a:p>
          <a:endParaRPr lang="es-EC"/>
        </a:p>
      </dgm:t>
    </dgm:pt>
    <dgm:pt modelId="{599C945C-89B5-4779-9A66-B6BE07C55922}">
      <dgm:prSet custT="1"/>
      <dgm:spPr/>
      <dgm:t>
        <a:bodyPr/>
        <a:lstStyle/>
        <a:p>
          <a:pPr algn="just"/>
          <a:r>
            <a:rPr lang="es-EC" sz="950" dirty="0">
              <a:solidFill>
                <a:srgbClr val="002060"/>
              </a:solidFill>
            </a:rPr>
            <a:t> Aplica a los impuestos sobre el ingreso, las ganancias, las ganancias de capital y la riqueza neta recaudada a nivel del gobierno central.</a:t>
          </a:r>
        </a:p>
      </dgm:t>
    </dgm:pt>
    <dgm:pt modelId="{F45A00CE-2A10-4A03-ACDC-E11097E8FCFD}" type="parTrans" cxnId="{5F305F75-42FF-48EB-B076-BC0EA9A061E7}">
      <dgm:prSet/>
      <dgm:spPr/>
      <dgm:t>
        <a:bodyPr/>
        <a:lstStyle/>
        <a:p>
          <a:endParaRPr lang="es-EC"/>
        </a:p>
      </dgm:t>
    </dgm:pt>
    <dgm:pt modelId="{56A76FD5-2B5E-43B0-9256-E356F63363ED}" type="sibTrans" cxnId="{5F305F75-42FF-48EB-B076-BC0EA9A061E7}">
      <dgm:prSet/>
      <dgm:spPr/>
      <dgm:t>
        <a:bodyPr/>
        <a:lstStyle/>
        <a:p>
          <a:endParaRPr lang="es-EC"/>
        </a:p>
      </dgm:t>
    </dgm:pt>
    <dgm:pt modelId="{FB0C0BAE-ACF9-42F4-9F41-E4231A01276E}">
      <dgm:prSet custT="1"/>
      <dgm:spPr/>
      <dgm:t>
        <a:bodyPr/>
        <a:lstStyle/>
        <a:p>
          <a:pPr algn="just"/>
          <a:r>
            <a:rPr lang="es-EC" sz="950" dirty="0">
              <a:solidFill>
                <a:srgbClr val="002060"/>
              </a:solidFill>
            </a:rPr>
            <a:t> Intercambio de información (bajo pedido, espontáneo y automático).</a:t>
          </a:r>
        </a:p>
      </dgm:t>
    </dgm:pt>
    <dgm:pt modelId="{4F505D1B-21E3-4320-9538-B94815641854}" type="parTrans" cxnId="{7B19EB0C-7558-49F0-8BA1-3A77FBB53B2C}">
      <dgm:prSet/>
      <dgm:spPr/>
      <dgm:t>
        <a:bodyPr/>
        <a:lstStyle/>
        <a:p>
          <a:endParaRPr lang="es-EC"/>
        </a:p>
      </dgm:t>
    </dgm:pt>
    <dgm:pt modelId="{B12AD35D-FEDA-4DEE-A651-742705211DF1}" type="sibTrans" cxnId="{7B19EB0C-7558-49F0-8BA1-3A77FBB53B2C}">
      <dgm:prSet/>
      <dgm:spPr/>
      <dgm:t>
        <a:bodyPr/>
        <a:lstStyle/>
        <a:p>
          <a:endParaRPr lang="es-EC"/>
        </a:p>
      </dgm:t>
    </dgm:pt>
    <dgm:pt modelId="{7E1D39D1-617E-45A6-8B8C-7712099D1481}">
      <dgm:prSet custT="1"/>
      <dgm:spPr/>
      <dgm:t>
        <a:bodyPr/>
        <a:lstStyle/>
        <a:p>
          <a:pPr algn="just"/>
          <a:r>
            <a:rPr lang="es-EC" sz="950" dirty="0">
              <a:solidFill>
                <a:srgbClr val="002060"/>
              </a:solidFill>
            </a:rPr>
            <a:t>Está compuesto por representantes de cada una de las Partes, supervisa la implementación de la Convención. </a:t>
          </a:r>
        </a:p>
      </dgm:t>
    </dgm:pt>
    <dgm:pt modelId="{BB9ABA16-59FF-4B94-8B9D-8395FDDC61AA}" type="parTrans" cxnId="{5E13E137-AD5E-48A7-BE25-4491A5680FA2}">
      <dgm:prSet/>
      <dgm:spPr/>
      <dgm:t>
        <a:bodyPr/>
        <a:lstStyle/>
        <a:p>
          <a:endParaRPr lang="es-EC"/>
        </a:p>
      </dgm:t>
    </dgm:pt>
    <dgm:pt modelId="{A82B7EC7-0F71-4F8B-9BA8-07768F36D082}" type="sibTrans" cxnId="{5E13E137-AD5E-48A7-BE25-4491A5680FA2}">
      <dgm:prSet/>
      <dgm:spPr/>
      <dgm:t>
        <a:bodyPr/>
        <a:lstStyle/>
        <a:p>
          <a:endParaRPr lang="es-EC"/>
        </a:p>
      </dgm:t>
    </dgm:pt>
    <dgm:pt modelId="{32FD2558-0809-4770-80C9-147490F2D8D3}">
      <dgm:prSet custT="1"/>
      <dgm:spPr/>
      <dgm:t>
        <a:bodyPr/>
        <a:lstStyle/>
        <a:p>
          <a:pPr algn="l"/>
          <a:endParaRPr lang="es-EC" sz="950" dirty="0">
            <a:solidFill>
              <a:srgbClr val="002060"/>
            </a:solidFill>
          </a:endParaRPr>
        </a:p>
      </dgm:t>
    </dgm:pt>
    <dgm:pt modelId="{E6634467-AF5F-4B01-9ADE-691F04FAFB63}" type="parTrans" cxnId="{E1ACC8EF-2810-4C86-AD75-D0508276F6EE}">
      <dgm:prSet/>
      <dgm:spPr/>
      <dgm:t>
        <a:bodyPr/>
        <a:lstStyle/>
        <a:p>
          <a:endParaRPr lang="es-EC"/>
        </a:p>
      </dgm:t>
    </dgm:pt>
    <dgm:pt modelId="{DE1AC620-8EC5-4BA5-BA39-4CF555EBEE41}" type="sibTrans" cxnId="{E1ACC8EF-2810-4C86-AD75-D0508276F6EE}">
      <dgm:prSet/>
      <dgm:spPr/>
      <dgm:t>
        <a:bodyPr/>
        <a:lstStyle/>
        <a:p>
          <a:endParaRPr lang="es-EC"/>
        </a:p>
      </dgm:t>
    </dgm:pt>
    <dgm:pt modelId="{E1BD096C-F4F6-414E-80B9-B17911AC889E}">
      <dgm:prSet custT="1"/>
      <dgm:spPr/>
      <dgm:t>
        <a:bodyPr/>
        <a:lstStyle/>
        <a:p>
          <a:pPr algn="just"/>
          <a:endParaRPr lang="es-EC" sz="950" dirty="0">
            <a:solidFill>
              <a:srgbClr val="002060"/>
            </a:solidFill>
          </a:endParaRPr>
        </a:p>
      </dgm:t>
    </dgm:pt>
    <dgm:pt modelId="{431B7FBB-3660-4175-9365-4A5600113274}" type="parTrans" cxnId="{9F777F09-7813-4E22-ACC4-E24FAA7502BA}">
      <dgm:prSet/>
      <dgm:spPr/>
      <dgm:t>
        <a:bodyPr/>
        <a:lstStyle/>
        <a:p>
          <a:endParaRPr lang="es-EC"/>
        </a:p>
      </dgm:t>
    </dgm:pt>
    <dgm:pt modelId="{4D8885D4-ABBF-4689-A54B-C52D1224469A}" type="sibTrans" cxnId="{9F777F09-7813-4E22-ACC4-E24FAA7502BA}">
      <dgm:prSet/>
      <dgm:spPr/>
      <dgm:t>
        <a:bodyPr/>
        <a:lstStyle/>
        <a:p>
          <a:endParaRPr lang="es-EC"/>
        </a:p>
      </dgm:t>
    </dgm:pt>
    <dgm:pt modelId="{2D2D999E-0DB1-4231-991E-A85F5D5B4449}">
      <dgm:prSet custT="1"/>
      <dgm:spPr/>
      <dgm:t>
        <a:bodyPr/>
        <a:lstStyle/>
        <a:p>
          <a:pPr algn="just"/>
          <a:r>
            <a:rPr lang="es-EC" sz="950" dirty="0">
              <a:solidFill>
                <a:srgbClr val="002060"/>
              </a:solidFill>
            </a:rPr>
            <a:t> Excepto los aranceles aduaneros</a:t>
          </a:r>
        </a:p>
      </dgm:t>
    </dgm:pt>
    <dgm:pt modelId="{0476C480-A0A8-49D6-B769-096C9DB318E5}" type="parTrans" cxnId="{14A59F06-8DE4-464B-9DD9-35E155CB3315}">
      <dgm:prSet/>
      <dgm:spPr/>
      <dgm:t>
        <a:bodyPr/>
        <a:lstStyle/>
        <a:p>
          <a:endParaRPr lang="es-EC"/>
        </a:p>
      </dgm:t>
    </dgm:pt>
    <dgm:pt modelId="{E98B9F22-0C2E-4C5C-A34D-E9D6DBA7C07E}" type="sibTrans" cxnId="{14A59F06-8DE4-464B-9DD9-35E155CB3315}">
      <dgm:prSet/>
      <dgm:spPr/>
      <dgm:t>
        <a:bodyPr/>
        <a:lstStyle/>
        <a:p>
          <a:endParaRPr lang="es-EC"/>
        </a:p>
      </dgm:t>
    </dgm:pt>
    <dgm:pt modelId="{2F409D85-BBC9-46A3-9DB7-2EBB5C55EB36}">
      <dgm:prSet custT="1"/>
      <dgm:spPr/>
      <dgm:t>
        <a:bodyPr/>
        <a:lstStyle/>
        <a:p>
          <a:pPr algn="just"/>
          <a:r>
            <a:rPr lang="es-EC" sz="950" dirty="0">
              <a:solidFill>
                <a:srgbClr val="002060"/>
              </a:solidFill>
            </a:rPr>
            <a:t> Hay limitaciones a la obligación de proporcionar cierta asistencia o difundir información.</a:t>
          </a:r>
        </a:p>
      </dgm:t>
    </dgm:pt>
    <dgm:pt modelId="{ED8328FB-4AD4-4E8D-98FB-422E43DA01E4}" type="parTrans" cxnId="{459C6814-A2B1-4499-8B89-C0ADA3D158FD}">
      <dgm:prSet/>
      <dgm:spPr/>
      <dgm:t>
        <a:bodyPr/>
        <a:lstStyle/>
        <a:p>
          <a:endParaRPr lang="es-EC"/>
        </a:p>
      </dgm:t>
    </dgm:pt>
    <dgm:pt modelId="{50209EF7-D8E5-4177-A315-D2ACFC53DD9E}" type="sibTrans" cxnId="{459C6814-A2B1-4499-8B89-C0ADA3D158FD}">
      <dgm:prSet/>
      <dgm:spPr/>
      <dgm:t>
        <a:bodyPr/>
        <a:lstStyle/>
        <a:p>
          <a:endParaRPr lang="es-EC"/>
        </a:p>
      </dgm:t>
    </dgm:pt>
    <dgm:pt modelId="{0749347B-D250-4E84-AA73-390ADD714783}" type="pres">
      <dgm:prSet presAssocID="{3D915B45-8255-42C7-BC63-0D4195855A29}" presName="diagram" presStyleCnt="0">
        <dgm:presLayoutVars>
          <dgm:dir/>
          <dgm:animLvl val="lvl"/>
          <dgm:resizeHandles val="exact"/>
        </dgm:presLayoutVars>
      </dgm:prSet>
      <dgm:spPr/>
    </dgm:pt>
    <dgm:pt modelId="{46FC625B-4FE8-46A7-87AC-38C80078106E}" type="pres">
      <dgm:prSet presAssocID="{63729062-9860-40D9-AA7F-768628CFF50B}" presName="compNode" presStyleCnt="0"/>
      <dgm:spPr/>
    </dgm:pt>
    <dgm:pt modelId="{8D3128FE-9FF5-44B4-9C82-84ED25E9749A}" type="pres">
      <dgm:prSet presAssocID="{63729062-9860-40D9-AA7F-768628CFF50B}" presName="childRect" presStyleLbl="bgAcc1" presStyleIdx="0" presStyleCnt="7">
        <dgm:presLayoutVars>
          <dgm:bulletEnabled val="1"/>
        </dgm:presLayoutVars>
      </dgm:prSet>
      <dgm:spPr/>
    </dgm:pt>
    <dgm:pt modelId="{AF1751EF-46E0-4D77-866B-DDDCBB17B859}" type="pres">
      <dgm:prSet presAssocID="{63729062-9860-40D9-AA7F-768628CFF50B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762DFE3E-570E-48C9-A259-88DCE5BB19AE}" type="pres">
      <dgm:prSet presAssocID="{63729062-9860-40D9-AA7F-768628CFF50B}" presName="parentRect" presStyleLbl="alignNode1" presStyleIdx="0" presStyleCnt="7"/>
      <dgm:spPr/>
    </dgm:pt>
    <dgm:pt modelId="{0866ABD5-C805-49FD-B483-897CDE671E20}" type="pres">
      <dgm:prSet presAssocID="{63729062-9860-40D9-AA7F-768628CFF50B}" presName="adorn" presStyleLbl="fgAccFollowNode1" presStyleIdx="0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C2471BD-3C58-4B8C-8821-0E62F8E1C116}" type="pres">
      <dgm:prSet presAssocID="{D7194B3B-0EC3-4EE0-8940-D55C009992DD}" presName="sibTrans" presStyleLbl="sibTrans2D1" presStyleIdx="0" presStyleCnt="0"/>
      <dgm:spPr/>
    </dgm:pt>
    <dgm:pt modelId="{C02135C0-D775-4295-B249-1AD1B7F19BFD}" type="pres">
      <dgm:prSet presAssocID="{CE454521-BC14-4CB9-956A-5235CD3F83E7}" presName="compNode" presStyleCnt="0"/>
      <dgm:spPr/>
    </dgm:pt>
    <dgm:pt modelId="{07948521-10DD-49D5-A744-53CC7B3FD392}" type="pres">
      <dgm:prSet presAssocID="{CE454521-BC14-4CB9-956A-5235CD3F83E7}" presName="childRect" presStyleLbl="bgAcc1" presStyleIdx="1" presStyleCnt="7">
        <dgm:presLayoutVars>
          <dgm:bulletEnabled val="1"/>
        </dgm:presLayoutVars>
      </dgm:prSet>
      <dgm:spPr/>
    </dgm:pt>
    <dgm:pt modelId="{5BE9C895-EAC5-4DF2-9C85-87F1D49C0773}" type="pres">
      <dgm:prSet presAssocID="{CE454521-BC14-4CB9-956A-5235CD3F83E7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3DC366C7-B57F-4FEE-985A-FAF55D321888}" type="pres">
      <dgm:prSet presAssocID="{CE454521-BC14-4CB9-956A-5235CD3F83E7}" presName="parentRect" presStyleLbl="alignNode1" presStyleIdx="1" presStyleCnt="7"/>
      <dgm:spPr/>
    </dgm:pt>
    <dgm:pt modelId="{6292FB2E-0420-4F6E-A965-9CADAED2A854}" type="pres">
      <dgm:prSet presAssocID="{CE454521-BC14-4CB9-956A-5235CD3F83E7}" presName="adorn" presStyleLbl="fgAccFollowNode1" presStyleIdx="1" presStyleCnt="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EB14A32-01F1-4FA3-BEB1-8075A001AE06}" type="pres">
      <dgm:prSet presAssocID="{A2C9BA59-DC04-4D64-9283-36E14BCBDC6E}" presName="sibTrans" presStyleLbl="sibTrans2D1" presStyleIdx="0" presStyleCnt="0"/>
      <dgm:spPr/>
    </dgm:pt>
    <dgm:pt modelId="{EE8B2FC0-235D-4711-B2DD-54D30B89F2F0}" type="pres">
      <dgm:prSet presAssocID="{D2B151FC-A3C2-4C4F-BC0F-FB53DDA5195D}" presName="compNode" presStyleCnt="0"/>
      <dgm:spPr/>
    </dgm:pt>
    <dgm:pt modelId="{7C53BB7E-CB86-414D-8449-EEEC164142CC}" type="pres">
      <dgm:prSet presAssocID="{D2B151FC-A3C2-4C4F-BC0F-FB53DDA5195D}" presName="childRect" presStyleLbl="bgAcc1" presStyleIdx="2" presStyleCnt="7">
        <dgm:presLayoutVars>
          <dgm:bulletEnabled val="1"/>
        </dgm:presLayoutVars>
      </dgm:prSet>
      <dgm:spPr/>
    </dgm:pt>
    <dgm:pt modelId="{E0CE3785-B654-4DD3-B7A1-DA32DBD96592}" type="pres">
      <dgm:prSet presAssocID="{D2B151FC-A3C2-4C4F-BC0F-FB53DDA5195D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C693B5F4-A4CA-41D7-904B-1CE7B98AB953}" type="pres">
      <dgm:prSet presAssocID="{D2B151FC-A3C2-4C4F-BC0F-FB53DDA5195D}" presName="parentRect" presStyleLbl="alignNode1" presStyleIdx="2" presStyleCnt="7"/>
      <dgm:spPr/>
    </dgm:pt>
    <dgm:pt modelId="{3A7B4E91-AFA5-4F27-B4CA-641B01539A78}" type="pres">
      <dgm:prSet presAssocID="{D2B151FC-A3C2-4C4F-BC0F-FB53DDA5195D}" presName="adorn" presStyleLbl="fgAccFollowNode1" presStyleIdx="2" presStyleCnt="7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160488C9-A791-4E42-8B1F-6D51CB4C2F1A}" type="pres">
      <dgm:prSet presAssocID="{C84AE88B-4BB2-48D4-AFC2-3245639D4ADA}" presName="sibTrans" presStyleLbl="sibTrans2D1" presStyleIdx="0" presStyleCnt="0"/>
      <dgm:spPr/>
    </dgm:pt>
    <dgm:pt modelId="{41FAD679-99AF-472D-800A-F6F75DEA3801}" type="pres">
      <dgm:prSet presAssocID="{D04970F8-2E48-468B-B8FF-DBC177E78E87}" presName="compNode" presStyleCnt="0"/>
      <dgm:spPr/>
    </dgm:pt>
    <dgm:pt modelId="{E106244D-22C0-42C8-9889-D8FB26E51244}" type="pres">
      <dgm:prSet presAssocID="{D04970F8-2E48-468B-B8FF-DBC177E78E87}" presName="childRect" presStyleLbl="bgAcc1" presStyleIdx="3" presStyleCnt="7">
        <dgm:presLayoutVars>
          <dgm:bulletEnabled val="1"/>
        </dgm:presLayoutVars>
      </dgm:prSet>
      <dgm:spPr/>
    </dgm:pt>
    <dgm:pt modelId="{6A5A0DB0-9F24-4209-8B2A-839998D68B21}" type="pres">
      <dgm:prSet presAssocID="{D04970F8-2E48-468B-B8FF-DBC177E78E87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5747F12D-979B-46E7-849C-8106A91857E7}" type="pres">
      <dgm:prSet presAssocID="{D04970F8-2E48-468B-B8FF-DBC177E78E87}" presName="parentRect" presStyleLbl="alignNode1" presStyleIdx="3" presStyleCnt="7"/>
      <dgm:spPr/>
    </dgm:pt>
    <dgm:pt modelId="{F728A902-881B-4989-9161-6D6D2A8E3DD7}" type="pres">
      <dgm:prSet presAssocID="{D04970F8-2E48-468B-B8FF-DBC177E78E87}" presName="adorn" presStyleLbl="fgAccFollowNode1" presStyleIdx="3" presStyleCnt="7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30CFF045-2887-4173-A246-E92171543364}" type="pres">
      <dgm:prSet presAssocID="{B8419541-9181-4E9D-AC1B-A96B951FFA04}" presName="sibTrans" presStyleLbl="sibTrans2D1" presStyleIdx="0" presStyleCnt="0"/>
      <dgm:spPr/>
    </dgm:pt>
    <dgm:pt modelId="{E2F06669-0092-49E5-A633-0A94F171503F}" type="pres">
      <dgm:prSet presAssocID="{EC485BD3-8772-440F-96F2-2A7288E2A94B}" presName="compNode" presStyleCnt="0"/>
      <dgm:spPr/>
    </dgm:pt>
    <dgm:pt modelId="{23D3A4B5-1ADB-4F20-84AB-34B999676452}" type="pres">
      <dgm:prSet presAssocID="{EC485BD3-8772-440F-96F2-2A7288E2A94B}" presName="childRect" presStyleLbl="bgAcc1" presStyleIdx="4" presStyleCnt="7">
        <dgm:presLayoutVars>
          <dgm:bulletEnabled val="1"/>
        </dgm:presLayoutVars>
      </dgm:prSet>
      <dgm:spPr/>
    </dgm:pt>
    <dgm:pt modelId="{A444E85B-54CD-4ECD-89E6-802D9E64BD5E}" type="pres">
      <dgm:prSet presAssocID="{EC485BD3-8772-440F-96F2-2A7288E2A94B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AF7D6E92-2505-4C21-AAB1-5EA5541C6F32}" type="pres">
      <dgm:prSet presAssocID="{EC485BD3-8772-440F-96F2-2A7288E2A94B}" presName="parentRect" presStyleLbl="alignNode1" presStyleIdx="4" presStyleCnt="7"/>
      <dgm:spPr/>
    </dgm:pt>
    <dgm:pt modelId="{A271BD54-F6BE-4143-BFE0-70A904F04BA7}" type="pres">
      <dgm:prSet presAssocID="{EC485BD3-8772-440F-96F2-2A7288E2A94B}" presName="adorn" presStyleLbl="fgAccFollowNode1" presStyleIdx="4" presStyleCnt="7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F3F28F10-8C32-4097-8408-765FBB08B6BF}" type="pres">
      <dgm:prSet presAssocID="{B2328CD8-E600-4DA1-B4DD-E7E8E75D714A}" presName="sibTrans" presStyleLbl="sibTrans2D1" presStyleIdx="0" presStyleCnt="0"/>
      <dgm:spPr/>
    </dgm:pt>
    <dgm:pt modelId="{CEAFFA54-B9FD-4B03-A944-02E5A7036FCD}" type="pres">
      <dgm:prSet presAssocID="{0F47EF02-B1D9-4F3C-9360-B4E0D5D2839F}" presName="compNode" presStyleCnt="0"/>
      <dgm:spPr/>
    </dgm:pt>
    <dgm:pt modelId="{F5747D3B-2022-4B8D-9B40-589EF3E06196}" type="pres">
      <dgm:prSet presAssocID="{0F47EF02-B1D9-4F3C-9360-B4E0D5D2839F}" presName="childRect" presStyleLbl="bgAcc1" presStyleIdx="5" presStyleCnt="7">
        <dgm:presLayoutVars>
          <dgm:bulletEnabled val="1"/>
        </dgm:presLayoutVars>
      </dgm:prSet>
      <dgm:spPr/>
    </dgm:pt>
    <dgm:pt modelId="{FBE2375A-223E-4DA8-B27C-8D74068AC1F0}" type="pres">
      <dgm:prSet presAssocID="{0F47EF02-B1D9-4F3C-9360-B4E0D5D2839F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2A7C9916-F37D-4EA2-97D0-116E3AD8CBE1}" type="pres">
      <dgm:prSet presAssocID="{0F47EF02-B1D9-4F3C-9360-B4E0D5D2839F}" presName="parentRect" presStyleLbl="alignNode1" presStyleIdx="5" presStyleCnt="7"/>
      <dgm:spPr/>
    </dgm:pt>
    <dgm:pt modelId="{BE2BBE0D-4F65-4705-8DA9-54C0C4DCE57B}" type="pres">
      <dgm:prSet presAssocID="{0F47EF02-B1D9-4F3C-9360-B4E0D5D2839F}" presName="adorn" presStyleLbl="fgAccFollowNode1" presStyleIdx="5" presStyleCnt="7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17B84739-A047-4D35-931A-71D82972BFD4}" type="pres">
      <dgm:prSet presAssocID="{65375FEF-951B-439A-869B-D3ED3E95E9D4}" presName="sibTrans" presStyleLbl="sibTrans2D1" presStyleIdx="0" presStyleCnt="0"/>
      <dgm:spPr/>
    </dgm:pt>
    <dgm:pt modelId="{543693C9-1C16-4485-B3B0-1E50A8A4B3DB}" type="pres">
      <dgm:prSet presAssocID="{3A62461B-B3A2-4FCD-A357-A32879FFBBE8}" presName="compNode" presStyleCnt="0"/>
      <dgm:spPr/>
    </dgm:pt>
    <dgm:pt modelId="{D848DF8F-E9B6-43EF-93FB-4185B8AA7D89}" type="pres">
      <dgm:prSet presAssocID="{3A62461B-B3A2-4FCD-A357-A32879FFBBE8}" presName="childRect" presStyleLbl="bgAcc1" presStyleIdx="6" presStyleCnt="7">
        <dgm:presLayoutVars>
          <dgm:bulletEnabled val="1"/>
        </dgm:presLayoutVars>
      </dgm:prSet>
      <dgm:spPr/>
    </dgm:pt>
    <dgm:pt modelId="{1C2E19FB-3C2D-432D-94D4-0B89B9A3423B}" type="pres">
      <dgm:prSet presAssocID="{3A62461B-B3A2-4FCD-A357-A32879FFBBE8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133B741D-7A31-46EB-BE13-C46F50D703D7}" type="pres">
      <dgm:prSet presAssocID="{3A62461B-B3A2-4FCD-A357-A32879FFBBE8}" presName="parentRect" presStyleLbl="alignNode1" presStyleIdx="6" presStyleCnt="7"/>
      <dgm:spPr/>
    </dgm:pt>
    <dgm:pt modelId="{8F83F77A-0F1E-415E-97F8-BBDA485A38B4}" type="pres">
      <dgm:prSet presAssocID="{3A62461B-B3A2-4FCD-A357-A32879FFBBE8}" presName="adorn" presStyleLbl="fgAccFollowNode1" presStyleIdx="6" presStyleCnt="7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</dgm:pt>
  </dgm:ptLst>
  <dgm:cxnLst>
    <dgm:cxn modelId="{B629C900-2E13-4528-8222-DF2646F8C94F}" srcId="{63729062-9860-40D9-AA7F-768628CFF50B}" destId="{DF983863-C752-4CDA-9A0C-8B90C1848A45}" srcOrd="1" destOrd="0" parTransId="{CC95F146-EFFD-4F13-B9BA-421AA32770F8}" sibTransId="{53F3DAD0-903D-4F9A-AE9E-8A746CD884FC}"/>
    <dgm:cxn modelId="{A5F86A06-CC8E-47F8-8D29-DD84B1904D4D}" type="presOf" srcId="{3D915B45-8255-42C7-BC63-0D4195855A29}" destId="{0749347B-D250-4E84-AA73-390ADD714783}" srcOrd="0" destOrd="0" presId="urn:microsoft.com/office/officeart/2005/8/layout/bList2#1"/>
    <dgm:cxn modelId="{14A59F06-8DE4-464B-9DD9-35E155CB3315}" srcId="{CE454521-BC14-4CB9-956A-5235CD3F83E7}" destId="{2D2D999E-0DB1-4231-991E-A85F5D5B4449}" srcOrd="1" destOrd="0" parTransId="{0476C480-A0A8-49D6-B769-096C9DB318E5}" sibTransId="{E98B9F22-0C2E-4C5C-A34D-E9D6DBA7C07E}"/>
    <dgm:cxn modelId="{F56C7F08-D058-47B1-8B08-EB05795E1C32}" srcId="{EC485BD3-8772-440F-96F2-2A7288E2A94B}" destId="{F9ABFC8E-B0A6-4F92-8F29-024F6A314100}" srcOrd="2" destOrd="0" parTransId="{5C3E039B-8642-4871-9EBD-155517EFAF14}" sibTransId="{88EC6A2B-CD3B-471A-903C-8097E2717134}"/>
    <dgm:cxn modelId="{9F777F09-7813-4E22-ACC4-E24FAA7502BA}" srcId="{EC485BD3-8772-440F-96F2-2A7288E2A94B}" destId="{E1BD096C-F4F6-414E-80B9-B17911AC889E}" srcOrd="1" destOrd="0" parTransId="{431B7FBB-3660-4175-9365-4A5600113274}" sibTransId="{4D8885D4-ABBF-4689-A54B-C52D1224469A}"/>
    <dgm:cxn modelId="{7B19EB0C-7558-49F0-8BA1-3A77FBB53B2C}" srcId="{63729062-9860-40D9-AA7F-768628CFF50B}" destId="{FB0C0BAE-ACF9-42F4-9F41-E4231A01276E}" srcOrd="0" destOrd="0" parTransId="{4F505D1B-21E3-4320-9538-B94815641854}" sibTransId="{B12AD35D-FEDA-4DEE-A651-742705211DF1}"/>
    <dgm:cxn modelId="{05E3C112-0BA1-46C6-82E5-024E870527C5}" type="presOf" srcId="{63729062-9860-40D9-AA7F-768628CFF50B}" destId="{AF1751EF-46E0-4D77-866B-DDDCBB17B859}" srcOrd="0" destOrd="0" presId="urn:microsoft.com/office/officeart/2005/8/layout/bList2#1"/>
    <dgm:cxn modelId="{459C6814-A2B1-4499-8B89-C0ADA3D158FD}" srcId="{D2B151FC-A3C2-4C4F-BC0F-FB53DDA5195D}" destId="{2F409D85-BBC9-46A3-9DB7-2EBB5C55EB36}" srcOrd="1" destOrd="0" parTransId="{ED8328FB-4AD4-4E8D-98FB-422E43DA01E4}" sibTransId="{50209EF7-D8E5-4177-A315-D2ACFC53DD9E}"/>
    <dgm:cxn modelId="{2172B217-6D4E-43AF-AC77-659D02796785}" type="presOf" srcId="{CA6A1E40-1EF2-4994-A3F2-9444C760200D}" destId="{E106244D-22C0-42C8-9889-D8FB26E51244}" srcOrd="0" destOrd="0" presId="urn:microsoft.com/office/officeart/2005/8/layout/bList2#1"/>
    <dgm:cxn modelId="{423F1C1D-D8F1-40D2-964D-C4FFF0B3F0E0}" type="presOf" srcId="{D04970F8-2E48-468B-B8FF-DBC177E78E87}" destId="{6A5A0DB0-9F24-4209-8B2A-839998D68B21}" srcOrd="0" destOrd="0" presId="urn:microsoft.com/office/officeart/2005/8/layout/bList2#1"/>
    <dgm:cxn modelId="{51F58C22-391D-4B70-84A0-3C49F2D53CE9}" type="presOf" srcId="{DF983863-C752-4CDA-9A0C-8B90C1848A45}" destId="{8D3128FE-9FF5-44B4-9C82-84ED25E9749A}" srcOrd="0" destOrd="1" presId="urn:microsoft.com/office/officeart/2005/8/layout/bList2#1"/>
    <dgm:cxn modelId="{F570CD22-C47C-4FC4-99D8-20C4F8ACA57B}" srcId="{3D915B45-8255-42C7-BC63-0D4195855A29}" destId="{D2B151FC-A3C2-4C4F-BC0F-FB53DDA5195D}" srcOrd="2" destOrd="0" parTransId="{5B6E0FBD-3FAB-4D9F-8AC7-3F6421B663E0}" sibTransId="{C84AE88B-4BB2-48D4-AFC2-3245639D4ADA}"/>
    <dgm:cxn modelId="{F6C72424-F454-4196-9A5F-7CEE743C563B}" type="presOf" srcId="{B2328CD8-E600-4DA1-B4DD-E7E8E75D714A}" destId="{F3F28F10-8C32-4097-8408-765FBB08B6BF}" srcOrd="0" destOrd="0" presId="urn:microsoft.com/office/officeart/2005/8/layout/bList2#1"/>
    <dgm:cxn modelId="{74B86725-23D6-459B-98D3-E971E6524B3E}" type="presOf" srcId="{2F409D85-BBC9-46A3-9DB7-2EBB5C55EB36}" destId="{7C53BB7E-CB86-414D-8449-EEEC164142CC}" srcOrd="0" destOrd="1" presId="urn:microsoft.com/office/officeart/2005/8/layout/bList2#1"/>
    <dgm:cxn modelId="{F0399826-766D-4377-A727-D2B354A419AD}" type="presOf" srcId="{3A62461B-B3A2-4FCD-A357-A32879FFBBE8}" destId="{1C2E19FB-3C2D-432D-94D4-0B89B9A3423B}" srcOrd="0" destOrd="0" presId="urn:microsoft.com/office/officeart/2005/8/layout/bList2#1"/>
    <dgm:cxn modelId="{1C60ED2C-88BE-4BC2-8044-9D6058ED2C34}" type="presOf" srcId="{F9ABFC8E-B0A6-4F92-8F29-024F6A314100}" destId="{23D3A4B5-1ADB-4F20-84AB-34B999676452}" srcOrd="0" destOrd="2" presId="urn:microsoft.com/office/officeart/2005/8/layout/bList2#1"/>
    <dgm:cxn modelId="{4D98352F-4965-41E5-9307-B51EA05142DB}" srcId="{3D915B45-8255-42C7-BC63-0D4195855A29}" destId="{EC485BD3-8772-440F-96F2-2A7288E2A94B}" srcOrd="4" destOrd="0" parTransId="{C5D7D72B-8D06-4FAF-9B99-FBB22DB65359}" sibTransId="{B2328CD8-E600-4DA1-B4DD-E7E8E75D714A}"/>
    <dgm:cxn modelId="{52637A2F-91D8-4A53-98D2-0E289D3AF8E9}" type="presOf" srcId="{99795DC9-6977-468C-87DD-7C29DC469119}" destId="{D848DF8F-E9B6-43EF-93FB-4185B8AA7D89}" srcOrd="0" destOrd="1" presId="urn:microsoft.com/office/officeart/2005/8/layout/bList2#1"/>
    <dgm:cxn modelId="{5E13E137-AD5E-48A7-BE25-4491A5680FA2}" srcId="{0F47EF02-B1D9-4F3C-9360-B4E0D5D2839F}" destId="{7E1D39D1-617E-45A6-8B8C-7712099D1481}" srcOrd="0" destOrd="0" parTransId="{BB9ABA16-59FF-4B94-8B9D-8395FDDC61AA}" sibTransId="{A82B7EC7-0F71-4F8B-9BA8-07768F36D082}"/>
    <dgm:cxn modelId="{7ECBE537-ED55-4D9B-AD88-6F6AF9571AA9}" srcId="{EC485BD3-8772-440F-96F2-2A7288E2A94B}" destId="{A06DFE9E-BBC8-4A19-B58B-D19EE03626F2}" srcOrd="0" destOrd="0" parTransId="{A228B2E3-96C9-4B6D-A812-465A7695A2BF}" sibTransId="{AA202D41-5215-482A-92F4-4700D2FD3DFD}"/>
    <dgm:cxn modelId="{3EEF1839-8DE3-46D4-BAB4-CB75C9074B43}" type="presOf" srcId="{FB0C0BAE-ACF9-42F4-9F41-E4231A01276E}" destId="{8D3128FE-9FF5-44B4-9C82-84ED25E9749A}" srcOrd="0" destOrd="0" presId="urn:microsoft.com/office/officeart/2005/8/layout/bList2#1"/>
    <dgm:cxn modelId="{DBD96E43-99E0-4468-960F-E62809D78B47}" srcId="{63729062-9860-40D9-AA7F-768628CFF50B}" destId="{5BF506BA-50AD-4913-B3A0-2BC8B553128F}" srcOrd="3" destOrd="0" parTransId="{2381B830-DCF8-4FB6-B30C-154D6EF9EC50}" sibTransId="{5F862042-9DEB-4ED2-9C5E-0BAE4A696DC2}"/>
    <dgm:cxn modelId="{29F6E56B-DB96-4112-AAE0-ACCDA6D829FC}" type="presOf" srcId="{D2B151FC-A3C2-4C4F-BC0F-FB53DDA5195D}" destId="{E0CE3785-B654-4DD3-B7A1-DA32DBD96592}" srcOrd="0" destOrd="0" presId="urn:microsoft.com/office/officeart/2005/8/layout/bList2#1"/>
    <dgm:cxn modelId="{869D096E-CFA5-4A32-978A-552F99B9C3E7}" srcId="{3A62461B-B3A2-4FCD-A357-A32879FFBBE8}" destId="{99795DC9-6977-468C-87DD-7C29DC469119}" srcOrd="1" destOrd="0" parTransId="{577A2AD9-B750-4E1D-A8BE-ADCBE7B930DB}" sibTransId="{A276F24F-975A-447E-A403-CCF8BF30A410}"/>
    <dgm:cxn modelId="{B7951551-F406-46FA-82B5-B2770C8CE859}" type="presOf" srcId="{5BF506BA-50AD-4913-B3A0-2BC8B553128F}" destId="{8D3128FE-9FF5-44B4-9C82-84ED25E9749A}" srcOrd="0" destOrd="3" presId="urn:microsoft.com/office/officeart/2005/8/layout/bList2#1"/>
    <dgm:cxn modelId="{57949652-7747-4BDC-A4C8-318F0FE9B3D0}" type="presOf" srcId="{C84AE88B-4BB2-48D4-AFC2-3245639D4ADA}" destId="{160488C9-A791-4E42-8B1F-6D51CB4C2F1A}" srcOrd="0" destOrd="0" presId="urn:microsoft.com/office/officeart/2005/8/layout/bList2#1"/>
    <dgm:cxn modelId="{0E12E174-1960-474C-BF7F-B6D49A01D612}" srcId="{D04970F8-2E48-468B-B8FF-DBC177E78E87}" destId="{CA6A1E40-1EF2-4994-A3F2-9444C760200D}" srcOrd="0" destOrd="0" parTransId="{4E587710-97CC-42C2-A6DB-67571575C19E}" sibTransId="{094AE1EC-6F6E-45CA-AA11-EEDC1D3207C5}"/>
    <dgm:cxn modelId="{5F305F75-42FF-48EB-B076-BC0EA9A061E7}" srcId="{CE454521-BC14-4CB9-956A-5235CD3F83E7}" destId="{599C945C-89B5-4779-9A66-B6BE07C55922}" srcOrd="0" destOrd="0" parTransId="{F45A00CE-2A10-4A03-ACDC-E11097E8FCFD}" sibTransId="{56A76FD5-2B5E-43B0-9256-E356F63363ED}"/>
    <dgm:cxn modelId="{A6384856-A039-4D9F-B4E1-EE2725EE3A22}" type="presOf" srcId="{DD552A44-6526-45F4-A9AA-6CC5B76A6C30}" destId="{8D3128FE-9FF5-44B4-9C82-84ED25E9749A}" srcOrd="0" destOrd="2" presId="urn:microsoft.com/office/officeart/2005/8/layout/bList2#1"/>
    <dgm:cxn modelId="{A9FAAE56-EABA-4513-B4BA-047ECDC1754C}" srcId="{63729062-9860-40D9-AA7F-768628CFF50B}" destId="{DD552A44-6526-45F4-A9AA-6CC5B76A6C30}" srcOrd="2" destOrd="0" parTransId="{662436AE-FF66-4499-88D5-C9C16C655A11}" sibTransId="{2EAA8CC1-8578-446A-8BC6-DDF7AC8C3AD9}"/>
    <dgm:cxn modelId="{7A78BC58-D99B-46B8-BB69-53F1D8AB13C5}" type="presOf" srcId="{D2B151FC-A3C2-4C4F-BC0F-FB53DDA5195D}" destId="{C693B5F4-A4CA-41D7-904B-1CE7B98AB953}" srcOrd="1" destOrd="0" presId="urn:microsoft.com/office/officeart/2005/8/layout/bList2#1"/>
    <dgm:cxn modelId="{D10E9E7E-AB7B-4962-8377-75AEB0D01E31}" srcId="{3D915B45-8255-42C7-BC63-0D4195855A29}" destId="{3A62461B-B3A2-4FCD-A357-A32879FFBBE8}" srcOrd="6" destOrd="0" parTransId="{0A257CE0-3B9D-427A-AF2A-BD35AAE25A86}" sibTransId="{54496A36-4249-46EA-A968-641EE4356AE1}"/>
    <dgm:cxn modelId="{96B47384-FA00-461C-A823-1B511FD75615}" type="presOf" srcId="{D04970F8-2E48-468B-B8FF-DBC177E78E87}" destId="{5747F12D-979B-46E7-849C-8106A91857E7}" srcOrd="1" destOrd="0" presId="urn:microsoft.com/office/officeart/2005/8/layout/bList2#1"/>
    <dgm:cxn modelId="{ACE11887-E52A-4733-94B6-99FDF43B1E66}" type="presOf" srcId="{B8419541-9181-4E9D-AC1B-A96B951FFA04}" destId="{30CFF045-2887-4173-A246-E92171543364}" srcOrd="0" destOrd="0" presId="urn:microsoft.com/office/officeart/2005/8/layout/bList2#1"/>
    <dgm:cxn modelId="{93ECC18A-9242-401D-93F3-99E81D6085F2}" type="presOf" srcId="{63729062-9860-40D9-AA7F-768628CFF50B}" destId="{762DFE3E-570E-48C9-A259-88DCE5BB19AE}" srcOrd="1" destOrd="0" presId="urn:microsoft.com/office/officeart/2005/8/layout/bList2#1"/>
    <dgm:cxn modelId="{11116C94-4F6F-40A9-B8AE-331FECCA3239}" type="presOf" srcId="{B7A099A4-C1B3-42D8-B008-B749A186A61B}" destId="{D848DF8F-E9B6-43EF-93FB-4185B8AA7D89}" srcOrd="0" destOrd="0" presId="urn:microsoft.com/office/officeart/2005/8/layout/bList2#1"/>
    <dgm:cxn modelId="{EDC000AA-08BC-46CC-AE1B-F06AE035D406}" srcId="{3A62461B-B3A2-4FCD-A357-A32879FFBBE8}" destId="{B7A099A4-C1B3-42D8-B008-B749A186A61B}" srcOrd="0" destOrd="0" parTransId="{9A647062-96C2-4B55-B670-6AA784519161}" sibTransId="{B0B86569-E085-4F93-BE91-C73447E22A71}"/>
    <dgm:cxn modelId="{09EA1DAB-A38C-4F64-9518-932748051DFB}" type="presOf" srcId="{A06DFE9E-BBC8-4A19-B58B-D19EE03626F2}" destId="{23D3A4B5-1ADB-4F20-84AB-34B999676452}" srcOrd="0" destOrd="0" presId="urn:microsoft.com/office/officeart/2005/8/layout/bList2#1"/>
    <dgm:cxn modelId="{8CEA3CAC-84FA-4B03-B599-AE9D7D898259}" type="presOf" srcId="{EC485BD3-8772-440F-96F2-2A7288E2A94B}" destId="{AF7D6E92-2505-4C21-AAB1-5EA5541C6F32}" srcOrd="1" destOrd="0" presId="urn:microsoft.com/office/officeart/2005/8/layout/bList2#1"/>
    <dgm:cxn modelId="{00ABC5AE-8431-423A-988A-7A1B4ACE0DE0}" type="presOf" srcId="{CE454521-BC14-4CB9-956A-5235CD3F83E7}" destId="{3DC366C7-B57F-4FEE-985A-FAF55D321888}" srcOrd="1" destOrd="0" presId="urn:microsoft.com/office/officeart/2005/8/layout/bList2#1"/>
    <dgm:cxn modelId="{6AEFEBB0-ABD9-4FE9-B473-622B8B4EA589}" srcId="{3D915B45-8255-42C7-BC63-0D4195855A29}" destId="{CE454521-BC14-4CB9-956A-5235CD3F83E7}" srcOrd="1" destOrd="0" parTransId="{B785155D-BB5D-454C-A313-10013C0BBCCE}" sibTransId="{A2C9BA59-DC04-4D64-9283-36E14BCBDC6E}"/>
    <dgm:cxn modelId="{C11D4EB3-3783-49FC-A962-7D65BC46401C}" type="presOf" srcId="{2D2D999E-0DB1-4231-991E-A85F5D5B4449}" destId="{07948521-10DD-49D5-A744-53CC7B3FD392}" srcOrd="0" destOrd="1" presId="urn:microsoft.com/office/officeart/2005/8/layout/bList2#1"/>
    <dgm:cxn modelId="{05F40FBF-0403-46B5-AADA-DD54E0F7BFFB}" type="presOf" srcId="{CE454521-BC14-4CB9-956A-5235CD3F83E7}" destId="{5BE9C895-EAC5-4DF2-9C85-87F1D49C0773}" srcOrd="0" destOrd="0" presId="urn:microsoft.com/office/officeart/2005/8/layout/bList2#1"/>
    <dgm:cxn modelId="{723887CA-9398-4F4C-A74F-F72B851C17E4}" type="presOf" srcId="{3A62461B-B3A2-4FCD-A357-A32879FFBBE8}" destId="{133B741D-7A31-46EB-BE13-C46F50D703D7}" srcOrd="1" destOrd="0" presId="urn:microsoft.com/office/officeart/2005/8/layout/bList2#1"/>
    <dgm:cxn modelId="{67172DCB-26AA-4CB5-AD95-2136F6172752}" type="presOf" srcId="{D3F60B1F-6506-45D8-A46E-4089F16DD433}" destId="{7C53BB7E-CB86-414D-8449-EEEC164142CC}" srcOrd="0" destOrd="0" presId="urn:microsoft.com/office/officeart/2005/8/layout/bList2#1"/>
    <dgm:cxn modelId="{23E72CCE-E906-41F1-A7C2-48C95D96E28B}" type="presOf" srcId="{D7194B3B-0EC3-4EE0-8940-D55C009992DD}" destId="{9C2471BD-3C58-4B8C-8821-0E62F8E1C116}" srcOrd="0" destOrd="0" presId="urn:microsoft.com/office/officeart/2005/8/layout/bList2#1"/>
    <dgm:cxn modelId="{E8B80FD1-BFF8-4F18-AB57-3AFB93B4B277}" type="presOf" srcId="{EC485BD3-8772-440F-96F2-2A7288E2A94B}" destId="{A444E85B-54CD-4ECD-89E6-802D9E64BD5E}" srcOrd="0" destOrd="0" presId="urn:microsoft.com/office/officeart/2005/8/layout/bList2#1"/>
    <dgm:cxn modelId="{BC542ED4-B1C9-4C70-9254-2F9DEFA80F71}" srcId="{3D915B45-8255-42C7-BC63-0D4195855A29}" destId="{63729062-9860-40D9-AA7F-768628CFF50B}" srcOrd="0" destOrd="0" parTransId="{269DC36B-6FCC-42D3-A27B-3A909B547ECF}" sibTransId="{D7194B3B-0EC3-4EE0-8940-D55C009992DD}"/>
    <dgm:cxn modelId="{5342D9D7-E538-457A-98F5-B4E81A6381FA}" type="presOf" srcId="{32FD2558-0809-4770-80C9-147490F2D8D3}" destId="{F5747D3B-2022-4B8D-9B40-589EF3E06196}" srcOrd="0" destOrd="1" presId="urn:microsoft.com/office/officeart/2005/8/layout/bList2#1"/>
    <dgm:cxn modelId="{948450DD-83C9-40A2-A661-2B6CEAF3833E}" type="presOf" srcId="{0F47EF02-B1D9-4F3C-9360-B4E0D5D2839F}" destId="{FBE2375A-223E-4DA8-B27C-8D74068AC1F0}" srcOrd="0" destOrd="0" presId="urn:microsoft.com/office/officeart/2005/8/layout/bList2#1"/>
    <dgm:cxn modelId="{733E63E5-2AA2-4B31-BABD-C8988031612F}" type="presOf" srcId="{E1BD096C-F4F6-414E-80B9-B17911AC889E}" destId="{23D3A4B5-1ADB-4F20-84AB-34B999676452}" srcOrd="0" destOrd="1" presId="urn:microsoft.com/office/officeart/2005/8/layout/bList2#1"/>
    <dgm:cxn modelId="{A3FC7BE7-C45A-44C5-9C7C-F6083BDF77CD}" type="presOf" srcId="{7E1D39D1-617E-45A6-8B8C-7712099D1481}" destId="{F5747D3B-2022-4B8D-9B40-589EF3E06196}" srcOrd="0" destOrd="0" presId="urn:microsoft.com/office/officeart/2005/8/layout/bList2#1"/>
    <dgm:cxn modelId="{6FB6C7EB-1244-43E0-8EDC-D7A0B751D791}" srcId="{D2B151FC-A3C2-4C4F-BC0F-FB53DDA5195D}" destId="{D3F60B1F-6506-45D8-A46E-4089F16DD433}" srcOrd="0" destOrd="0" parTransId="{DC013458-69C5-45F5-B063-F37597C6265F}" sibTransId="{A5EB8FA6-4A5C-414B-896E-6D7E20E62973}"/>
    <dgm:cxn modelId="{533E4AEC-771E-4CF6-B974-3300023B3537}" type="presOf" srcId="{0F47EF02-B1D9-4F3C-9360-B4E0D5D2839F}" destId="{2A7C9916-F37D-4EA2-97D0-116E3AD8CBE1}" srcOrd="1" destOrd="0" presId="urn:microsoft.com/office/officeart/2005/8/layout/bList2#1"/>
    <dgm:cxn modelId="{0B426BEE-0934-4DD6-B427-F373A9A0CA72}" type="presOf" srcId="{599C945C-89B5-4779-9A66-B6BE07C55922}" destId="{07948521-10DD-49D5-A744-53CC7B3FD392}" srcOrd="0" destOrd="0" presId="urn:microsoft.com/office/officeart/2005/8/layout/bList2#1"/>
    <dgm:cxn modelId="{04E1B4EE-1732-4F71-905D-83D30310965B}" type="presOf" srcId="{A2C9BA59-DC04-4D64-9283-36E14BCBDC6E}" destId="{EEB14A32-01F1-4FA3-BEB1-8075A001AE06}" srcOrd="0" destOrd="0" presId="urn:microsoft.com/office/officeart/2005/8/layout/bList2#1"/>
    <dgm:cxn modelId="{E1ACC8EF-2810-4C86-AD75-D0508276F6EE}" srcId="{0F47EF02-B1D9-4F3C-9360-B4E0D5D2839F}" destId="{32FD2558-0809-4770-80C9-147490F2D8D3}" srcOrd="1" destOrd="0" parTransId="{E6634467-AF5F-4B01-9ADE-691F04FAFB63}" sibTransId="{DE1AC620-8EC5-4BA5-BA39-4CF555EBEE41}"/>
    <dgm:cxn modelId="{0239DBEF-4157-4DE7-B08B-0AB2D9C90F3E}" type="presOf" srcId="{65375FEF-951B-439A-869B-D3ED3E95E9D4}" destId="{17B84739-A047-4D35-931A-71D82972BFD4}" srcOrd="0" destOrd="0" presId="urn:microsoft.com/office/officeart/2005/8/layout/bList2#1"/>
    <dgm:cxn modelId="{5E5FD3F3-9FC8-422A-95BD-2D249155996B}" srcId="{3D915B45-8255-42C7-BC63-0D4195855A29}" destId="{D04970F8-2E48-468B-B8FF-DBC177E78E87}" srcOrd="3" destOrd="0" parTransId="{7F39AF72-1645-4C34-925C-D5EA8E65E977}" sibTransId="{B8419541-9181-4E9D-AC1B-A96B951FFA04}"/>
    <dgm:cxn modelId="{7731C9FD-49EF-480E-AF79-E0424D960F8B}" srcId="{3D915B45-8255-42C7-BC63-0D4195855A29}" destId="{0F47EF02-B1D9-4F3C-9360-B4E0D5D2839F}" srcOrd="5" destOrd="0" parTransId="{7898741F-67C3-4FD1-BBB5-C2D784ECE058}" sibTransId="{65375FEF-951B-439A-869B-D3ED3E95E9D4}"/>
    <dgm:cxn modelId="{C26EA27A-5D9C-496E-A5B7-554E38295CAA}" type="presParOf" srcId="{0749347B-D250-4E84-AA73-390ADD714783}" destId="{46FC625B-4FE8-46A7-87AC-38C80078106E}" srcOrd="0" destOrd="0" presId="urn:microsoft.com/office/officeart/2005/8/layout/bList2#1"/>
    <dgm:cxn modelId="{9A0A2E7B-E54F-4647-A517-F1960EB75CC9}" type="presParOf" srcId="{46FC625B-4FE8-46A7-87AC-38C80078106E}" destId="{8D3128FE-9FF5-44B4-9C82-84ED25E9749A}" srcOrd="0" destOrd="0" presId="urn:microsoft.com/office/officeart/2005/8/layout/bList2#1"/>
    <dgm:cxn modelId="{A90595BD-1523-499E-BD42-9B3F2C3F2221}" type="presParOf" srcId="{46FC625B-4FE8-46A7-87AC-38C80078106E}" destId="{AF1751EF-46E0-4D77-866B-DDDCBB17B859}" srcOrd="1" destOrd="0" presId="urn:microsoft.com/office/officeart/2005/8/layout/bList2#1"/>
    <dgm:cxn modelId="{C767675C-673E-4D07-8D0F-7746DB48E420}" type="presParOf" srcId="{46FC625B-4FE8-46A7-87AC-38C80078106E}" destId="{762DFE3E-570E-48C9-A259-88DCE5BB19AE}" srcOrd="2" destOrd="0" presId="urn:microsoft.com/office/officeart/2005/8/layout/bList2#1"/>
    <dgm:cxn modelId="{43F83352-161E-4304-BECB-6D1BD2D37475}" type="presParOf" srcId="{46FC625B-4FE8-46A7-87AC-38C80078106E}" destId="{0866ABD5-C805-49FD-B483-897CDE671E20}" srcOrd="3" destOrd="0" presId="urn:microsoft.com/office/officeart/2005/8/layout/bList2#1"/>
    <dgm:cxn modelId="{1D2A5AA2-D636-4210-BB01-B548401E2862}" type="presParOf" srcId="{0749347B-D250-4E84-AA73-390ADD714783}" destId="{9C2471BD-3C58-4B8C-8821-0E62F8E1C116}" srcOrd="1" destOrd="0" presId="urn:microsoft.com/office/officeart/2005/8/layout/bList2#1"/>
    <dgm:cxn modelId="{26F4EE85-A23F-4097-8C28-B671DAEE76D1}" type="presParOf" srcId="{0749347B-D250-4E84-AA73-390ADD714783}" destId="{C02135C0-D775-4295-B249-1AD1B7F19BFD}" srcOrd="2" destOrd="0" presId="urn:microsoft.com/office/officeart/2005/8/layout/bList2#1"/>
    <dgm:cxn modelId="{570DF6D6-1CF5-4169-ABA8-6C5F7F476093}" type="presParOf" srcId="{C02135C0-D775-4295-B249-1AD1B7F19BFD}" destId="{07948521-10DD-49D5-A744-53CC7B3FD392}" srcOrd="0" destOrd="0" presId="urn:microsoft.com/office/officeart/2005/8/layout/bList2#1"/>
    <dgm:cxn modelId="{C09B77D1-E4F6-41CA-B9F0-748B877BF99A}" type="presParOf" srcId="{C02135C0-D775-4295-B249-1AD1B7F19BFD}" destId="{5BE9C895-EAC5-4DF2-9C85-87F1D49C0773}" srcOrd="1" destOrd="0" presId="urn:microsoft.com/office/officeart/2005/8/layout/bList2#1"/>
    <dgm:cxn modelId="{EAB8AFA9-6FBF-4AA8-8138-25FB7678CE60}" type="presParOf" srcId="{C02135C0-D775-4295-B249-1AD1B7F19BFD}" destId="{3DC366C7-B57F-4FEE-985A-FAF55D321888}" srcOrd="2" destOrd="0" presId="urn:microsoft.com/office/officeart/2005/8/layout/bList2#1"/>
    <dgm:cxn modelId="{8D6AC788-EE3A-4A11-AB04-80082DC9F487}" type="presParOf" srcId="{C02135C0-D775-4295-B249-1AD1B7F19BFD}" destId="{6292FB2E-0420-4F6E-A965-9CADAED2A854}" srcOrd="3" destOrd="0" presId="urn:microsoft.com/office/officeart/2005/8/layout/bList2#1"/>
    <dgm:cxn modelId="{5693446E-8DD3-4DAF-A82F-12EAF3F36096}" type="presParOf" srcId="{0749347B-D250-4E84-AA73-390ADD714783}" destId="{EEB14A32-01F1-4FA3-BEB1-8075A001AE06}" srcOrd="3" destOrd="0" presId="urn:microsoft.com/office/officeart/2005/8/layout/bList2#1"/>
    <dgm:cxn modelId="{892143F5-0B99-4320-880A-A16414C9E023}" type="presParOf" srcId="{0749347B-D250-4E84-AA73-390ADD714783}" destId="{EE8B2FC0-235D-4711-B2DD-54D30B89F2F0}" srcOrd="4" destOrd="0" presId="urn:microsoft.com/office/officeart/2005/8/layout/bList2#1"/>
    <dgm:cxn modelId="{9117662F-28CE-4C35-B74B-481F9B7AC7BA}" type="presParOf" srcId="{EE8B2FC0-235D-4711-B2DD-54D30B89F2F0}" destId="{7C53BB7E-CB86-414D-8449-EEEC164142CC}" srcOrd="0" destOrd="0" presId="urn:microsoft.com/office/officeart/2005/8/layout/bList2#1"/>
    <dgm:cxn modelId="{587CDD53-74B0-42BE-B982-2046883E7D5B}" type="presParOf" srcId="{EE8B2FC0-235D-4711-B2DD-54D30B89F2F0}" destId="{E0CE3785-B654-4DD3-B7A1-DA32DBD96592}" srcOrd="1" destOrd="0" presId="urn:microsoft.com/office/officeart/2005/8/layout/bList2#1"/>
    <dgm:cxn modelId="{F9A6BCAB-5BD2-4686-AC63-E1CB1C5CA13C}" type="presParOf" srcId="{EE8B2FC0-235D-4711-B2DD-54D30B89F2F0}" destId="{C693B5F4-A4CA-41D7-904B-1CE7B98AB953}" srcOrd="2" destOrd="0" presId="urn:microsoft.com/office/officeart/2005/8/layout/bList2#1"/>
    <dgm:cxn modelId="{84161242-D948-4034-A679-8CF583E6B283}" type="presParOf" srcId="{EE8B2FC0-235D-4711-B2DD-54D30B89F2F0}" destId="{3A7B4E91-AFA5-4F27-B4CA-641B01539A78}" srcOrd="3" destOrd="0" presId="urn:microsoft.com/office/officeart/2005/8/layout/bList2#1"/>
    <dgm:cxn modelId="{32B5F957-DD3B-4D4E-9361-DC1C7D24D243}" type="presParOf" srcId="{0749347B-D250-4E84-AA73-390ADD714783}" destId="{160488C9-A791-4E42-8B1F-6D51CB4C2F1A}" srcOrd="5" destOrd="0" presId="urn:microsoft.com/office/officeart/2005/8/layout/bList2#1"/>
    <dgm:cxn modelId="{7D0C72A5-BEF0-446B-9FE5-18AA6979C8E1}" type="presParOf" srcId="{0749347B-D250-4E84-AA73-390ADD714783}" destId="{41FAD679-99AF-472D-800A-F6F75DEA3801}" srcOrd="6" destOrd="0" presId="urn:microsoft.com/office/officeart/2005/8/layout/bList2#1"/>
    <dgm:cxn modelId="{BCF58446-81AB-4A24-88B8-980ECB18BE9C}" type="presParOf" srcId="{41FAD679-99AF-472D-800A-F6F75DEA3801}" destId="{E106244D-22C0-42C8-9889-D8FB26E51244}" srcOrd="0" destOrd="0" presId="urn:microsoft.com/office/officeart/2005/8/layout/bList2#1"/>
    <dgm:cxn modelId="{09430F00-3915-4B68-B087-E9FCE34A3FC8}" type="presParOf" srcId="{41FAD679-99AF-472D-800A-F6F75DEA3801}" destId="{6A5A0DB0-9F24-4209-8B2A-839998D68B21}" srcOrd="1" destOrd="0" presId="urn:microsoft.com/office/officeart/2005/8/layout/bList2#1"/>
    <dgm:cxn modelId="{8BB818F8-34A7-4019-A9D8-3A7BB6D78714}" type="presParOf" srcId="{41FAD679-99AF-472D-800A-F6F75DEA3801}" destId="{5747F12D-979B-46E7-849C-8106A91857E7}" srcOrd="2" destOrd="0" presId="urn:microsoft.com/office/officeart/2005/8/layout/bList2#1"/>
    <dgm:cxn modelId="{2270F11C-8360-4C48-ADD2-B4BF10561572}" type="presParOf" srcId="{41FAD679-99AF-472D-800A-F6F75DEA3801}" destId="{F728A902-881B-4989-9161-6D6D2A8E3DD7}" srcOrd="3" destOrd="0" presId="urn:microsoft.com/office/officeart/2005/8/layout/bList2#1"/>
    <dgm:cxn modelId="{E885E11D-AB5E-4F11-8F5D-40D8B7422659}" type="presParOf" srcId="{0749347B-D250-4E84-AA73-390ADD714783}" destId="{30CFF045-2887-4173-A246-E92171543364}" srcOrd="7" destOrd="0" presId="urn:microsoft.com/office/officeart/2005/8/layout/bList2#1"/>
    <dgm:cxn modelId="{253A9037-3008-483D-8547-46EDFE6C0AA5}" type="presParOf" srcId="{0749347B-D250-4E84-AA73-390ADD714783}" destId="{E2F06669-0092-49E5-A633-0A94F171503F}" srcOrd="8" destOrd="0" presId="urn:microsoft.com/office/officeart/2005/8/layout/bList2#1"/>
    <dgm:cxn modelId="{7423EFD4-039D-48F5-9307-17055F6A61AC}" type="presParOf" srcId="{E2F06669-0092-49E5-A633-0A94F171503F}" destId="{23D3A4B5-1ADB-4F20-84AB-34B999676452}" srcOrd="0" destOrd="0" presId="urn:microsoft.com/office/officeart/2005/8/layout/bList2#1"/>
    <dgm:cxn modelId="{391AB45D-E02E-4A0D-83B6-76A8150C66FB}" type="presParOf" srcId="{E2F06669-0092-49E5-A633-0A94F171503F}" destId="{A444E85B-54CD-4ECD-89E6-802D9E64BD5E}" srcOrd="1" destOrd="0" presId="urn:microsoft.com/office/officeart/2005/8/layout/bList2#1"/>
    <dgm:cxn modelId="{75090A8B-37F3-41F3-94AB-B5B8467463A8}" type="presParOf" srcId="{E2F06669-0092-49E5-A633-0A94F171503F}" destId="{AF7D6E92-2505-4C21-AAB1-5EA5541C6F32}" srcOrd="2" destOrd="0" presId="urn:microsoft.com/office/officeart/2005/8/layout/bList2#1"/>
    <dgm:cxn modelId="{8FCD2A95-86F0-4F02-9D20-80A250C2CCA3}" type="presParOf" srcId="{E2F06669-0092-49E5-A633-0A94F171503F}" destId="{A271BD54-F6BE-4143-BFE0-70A904F04BA7}" srcOrd="3" destOrd="0" presId="urn:microsoft.com/office/officeart/2005/8/layout/bList2#1"/>
    <dgm:cxn modelId="{D8A45E0B-4FB4-4BB8-AB13-44C5CD1B92CE}" type="presParOf" srcId="{0749347B-D250-4E84-AA73-390ADD714783}" destId="{F3F28F10-8C32-4097-8408-765FBB08B6BF}" srcOrd="9" destOrd="0" presId="urn:microsoft.com/office/officeart/2005/8/layout/bList2#1"/>
    <dgm:cxn modelId="{D5F752A3-170E-4602-96AE-9DFA9A6DB83D}" type="presParOf" srcId="{0749347B-D250-4E84-AA73-390ADD714783}" destId="{CEAFFA54-B9FD-4B03-A944-02E5A7036FCD}" srcOrd="10" destOrd="0" presId="urn:microsoft.com/office/officeart/2005/8/layout/bList2#1"/>
    <dgm:cxn modelId="{7D90D384-2DD3-4446-8340-C0A524AE93EA}" type="presParOf" srcId="{CEAFFA54-B9FD-4B03-A944-02E5A7036FCD}" destId="{F5747D3B-2022-4B8D-9B40-589EF3E06196}" srcOrd="0" destOrd="0" presId="urn:microsoft.com/office/officeart/2005/8/layout/bList2#1"/>
    <dgm:cxn modelId="{39665660-30CD-4445-BDFB-79E39C8692DB}" type="presParOf" srcId="{CEAFFA54-B9FD-4B03-A944-02E5A7036FCD}" destId="{FBE2375A-223E-4DA8-B27C-8D74068AC1F0}" srcOrd="1" destOrd="0" presId="urn:microsoft.com/office/officeart/2005/8/layout/bList2#1"/>
    <dgm:cxn modelId="{F31D37F2-CA0A-4503-810D-94B0F9DF92AA}" type="presParOf" srcId="{CEAFFA54-B9FD-4B03-A944-02E5A7036FCD}" destId="{2A7C9916-F37D-4EA2-97D0-116E3AD8CBE1}" srcOrd="2" destOrd="0" presId="urn:microsoft.com/office/officeart/2005/8/layout/bList2#1"/>
    <dgm:cxn modelId="{4E6910F3-CD35-47B2-BEF8-6CD5A35422F0}" type="presParOf" srcId="{CEAFFA54-B9FD-4B03-A944-02E5A7036FCD}" destId="{BE2BBE0D-4F65-4705-8DA9-54C0C4DCE57B}" srcOrd="3" destOrd="0" presId="urn:microsoft.com/office/officeart/2005/8/layout/bList2#1"/>
    <dgm:cxn modelId="{0CC8303A-5B7A-4CCD-AB6E-8928B3A45498}" type="presParOf" srcId="{0749347B-D250-4E84-AA73-390ADD714783}" destId="{17B84739-A047-4D35-931A-71D82972BFD4}" srcOrd="11" destOrd="0" presId="urn:microsoft.com/office/officeart/2005/8/layout/bList2#1"/>
    <dgm:cxn modelId="{F0239C6A-3B2C-4E18-A008-BC910D779EA1}" type="presParOf" srcId="{0749347B-D250-4E84-AA73-390ADD714783}" destId="{543693C9-1C16-4485-B3B0-1E50A8A4B3DB}" srcOrd="12" destOrd="0" presId="urn:microsoft.com/office/officeart/2005/8/layout/bList2#1"/>
    <dgm:cxn modelId="{FF4F73C5-D3FD-45E4-A23D-2343A41F4460}" type="presParOf" srcId="{543693C9-1C16-4485-B3B0-1E50A8A4B3DB}" destId="{D848DF8F-E9B6-43EF-93FB-4185B8AA7D89}" srcOrd="0" destOrd="0" presId="urn:microsoft.com/office/officeart/2005/8/layout/bList2#1"/>
    <dgm:cxn modelId="{E23A65B9-3BE5-4463-A10E-07D82C9D4856}" type="presParOf" srcId="{543693C9-1C16-4485-B3B0-1E50A8A4B3DB}" destId="{1C2E19FB-3C2D-432D-94D4-0B89B9A3423B}" srcOrd="1" destOrd="0" presId="urn:microsoft.com/office/officeart/2005/8/layout/bList2#1"/>
    <dgm:cxn modelId="{B2893631-EEA4-4263-BE89-D3F6FE693EE8}" type="presParOf" srcId="{543693C9-1C16-4485-B3B0-1E50A8A4B3DB}" destId="{133B741D-7A31-46EB-BE13-C46F50D703D7}" srcOrd="2" destOrd="0" presId="urn:microsoft.com/office/officeart/2005/8/layout/bList2#1"/>
    <dgm:cxn modelId="{C80F2801-1C1D-41C4-9652-98BF04D586CD}" type="presParOf" srcId="{543693C9-1C16-4485-B3B0-1E50A8A4B3DB}" destId="{8F83F77A-0F1E-415E-97F8-BBDA485A38B4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C3303A-E019-48B6-90DE-FB66014D27D0}" type="doc">
      <dgm:prSet loTypeId="urn:microsoft.com/office/officeart/2005/8/layout/pList2#1" loCatId="list" qsTypeId="urn:microsoft.com/office/officeart/2005/8/quickstyle/simple3" qsCatId="simple" csTypeId="urn:microsoft.com/office/officeart/2005/8/colors/accent1_4" csCatId="accent1" phldr="1"/>
      <dgm:spPr/>
    </dgm:pt>
    <dgm:pt modelId="{980AB74A-ED40-43DF-8D8D-73525747A1B1}">
      <dgm:prSet phldrT="[Texto]" custT="1"/>
      <dgm:spPr/>
      <dgm:t>
        <a:bodyPr/>
        <a:lstStyle/>
        <a:p>
          <a:pPr algn="ctr"/>
          <a:r>
            <a:rPr lang="es-EC" sz="1400" dirty="0">
              <a:solidFill>
                <a:schemeClr val="tx2">
                  <a:lumMod val="50000"/>
                </a:schemeClr>
              </a:solidFill>
            </a:rPr>
            <a:t>Intercambiar información en sus diferentes modalidades (petición, espontáneo y automático) con al menos 125 jurisdicciones. </a:t>
          </a:r>
        </a:p>
      </dgm:t>
    </dgm:pt>
    <dgm:pt modelId="{D5570B2D-8904-483A-BD30-4442C735ADBD}" type="parTrans" cxnId="{5CA1DCD6-21EA-4FD9-9291-E3B7BBD80EB2}">
      <dgm:prSet/>
      <dgm:spPr/>
      <dgm:t>
        <a:bodyPr/>
        <a:lstStyle/>
        <a:p>
          <a:endParaRPr lang="es-EC" sz="2000"/>
        </a:p>
      </dgm:t>
    </dgm:pt>
    <dgm:pt modelId="{1B023C73-D3B8-4316-A569-56A0212D23B2}" type="sibTrans" cxnId="{5CA1DCD6-21EA-4FD9-9291-E3B7BBD80EB2}">
      <dgm:prSet/>
      <dgm:spPr/>
      <dgm:t>
        <a:bodyPr/>
        <a:lstStyle/>
        <a:p>
          <a:endParaRPr lang="es-EC" sz="2000"/>
        </a:p>
      </dgm:t>
    </dgm:pt>
    <dgm:pt modelId="{58F43838-6DB3-40D6-9B7E-B33BE6153E85}">
      <dgm:prSet phldrT="[Texto]" custT="1"/>
      <dgm:spPr/>
      <dgm:t>
        <a:bodyPr/>
        <a:lstStyle/>
        <a:p>
          <a:r>
            <a:rPr lang="es-EC" sz="1400" dirty="0">
              <a:solidFill>
                <a:schemeClr val="tx2">
                  <a:lumMod val="50000"/>
                </a:schemeClr>
              </a:solidFill>
            </a:rPr>
            <a:t>Recibir asistencia técnica por parte del Órgano de Coordinación, fortaleciendo las acciones tendientes a implementar herramientas eficaces de transparencia fiscal</a:t>
          </a:r>
          <a:r>
            <a:rPr lang="es-EC" sz="1400" dirty="0"/>
            <a:t>. </a:t>
          </a:r>
        </a:p>
      </dgm:t>
    </dgm:pt>
    <dgm:pt modelId="{67823F95-05D0-40CD-A3E1-70A383438019}" type="parTrans" cxnId="{1EB0638D-BE25-4437-A66C-6FFC318E1B50}">
      <dgm:prSet/>
      <dgm:spPr/>
      <dgm:t>
        <a:bodyPr/>
        <a:lstStyle/>
        <a:p>
          <a:endParaRPr lang="es-EC" sz="2000"/>
        </a:p>
      </dgm:t>
    </dgm:pt>
    <dgm:pt modelId="{5BE30E84-FF2C-493F-89F8-F29455994E28}" type="sibTrans" cxnId="{1EB0638D-BE25-4437-A66C-6FFC318E1B50}">
      <dgm:prSet/>
      <dgm:spPr/>
      <dgm:t>
        <a:bodyPr/>
        <a:lstStyle/>
        <a:p>
          <a:endParaRPr lang="es-EC" sz="2000"/>
        </a:p>
      </dgm:t>
    </dgm:pt>
    <dgm:pt modelId="{3C2D7C08-B859-4D34-AF00-F1CCD600EDBF}">
      <dgm:prSet phldrT="[Texto]" custT="1"/>
      <dgm:spPr/>
      <dgm:t>
        <a:bodyPr/>
        <a:lstStyle/>
        <a:p>
          <a:r>
            <a:rPr lang="es-EC" sz="1400" dirty="0">
              <a:solidFill>
                <a:schemeClr val="tx2">
                  <a:lumMod val="50000"/>
                </a:schemeClr>
              </a:solidFill>
            </a:rPr>
            <a:t>Se viabiliza, por acuerdo entre las partes, el desarrollo de auditorías fiscales simultáneas y participación en auditorías en el extranjero, la asistencia en el cobro (incluyendo el establecimiento de medidas cautelares) y la notificación o traslado de documentos.</a:t>
          </a:r>
          <a:r>
            <a:rPr lang="es-EC" sz="1400" dirty="0"/>
            <a:t> </a:t>
          </a:r>
        </a:p>
      </dgm:t>
    </dgm:pt>
    <dgm:pt modelId="{9333443D-DEEB-45B0-9755-2DB534E8D210}" type="parTrans" cxnId="{F329B709-8AA8-4C04-B917-8C682EA47590}">
      <dgm:prSet/>
      <dgm:spPr/>
      <dgm:t>
        <a:bodyPr/>
        <a:lstStyle/>
        <a:p>
          <a:endParaRPr lang="es-EC" sz="2000"/>
        </a:p>
      </dgm:t>
    </dgm:pt>
    <dgm:pt modelId="{C56598A8-6B04-4547-84AF-53BAC622DC4F}" type="sibTrans" cxnId="{F329B709-8AA8-4C04-B917-8C682EA47590}">
      <dgm:prSet/>
      <dgm:spPr/>
      <dgm:t>
        <a:bodyPr/>
        <a:lstStyle/>
        <a:p>
          <a:endParaRPr lang="es-EC" sz="2000"/>
        </a:p>
      </dgm:t>
    </dgm:pt>
    <dgm:pt modelId="{FECE6208-9B14-4A8A-B12E-77FE1598452D}" type="pres">
      <dgm:prSet presAssocID="{8CC3303A-E019-48B6-90DE-FB66014D27D0}" presName="Name0" presStyleCnt="0">
        <dgm:presLayoutVars>
          <dgm:dir/>
          <dgm:resizeHandles val="exact"/>
        </dgm:presLayoutVars>
      </dgm:prSet>
      <dgm:spPr/>
    </dgm:pt>
    <dgm:pt modelId="{26C0ED2E-6813-4725-9201-4F0DD5A7119C}" type="pres">
      <dgm:prSet presAssocID="{8CC3303A-E019-48B6-90DE-FB66014D27D0}" presName="bkgdShp" presStyleLbl="alignAccFollowNode1" presStyleIdx="0" presStyleCnt="1"/>
      <dgm:spPr/>
    </dgm:pt>
    <dgm:pt modelId="{A5E0AE1C-B363-4CA2-A950-37C4006EDDEC}" type="pres">
      <dgm:prSet presAssocID="{8CC3303A-E019-48B6-90DE-FB66014D27D0}" presName="linComp" presStyleCnt="0"/>
      <dgm:spPr/>
    </dgm:pt>
    <dgm:pt modelId="{22971524-16E4-4C96-821B-FD292B35DA44}" type="pres">
      <dgm:prSet presAssocID="{980AB74A-ED40-43DF-8D8D-73525747A1B1}" presName="compNode" presStyleCnt="0"/>
      <dgm:spPr/>
    </dgm:pt>
    <dgm:pt modelId="{93ED05E4-4492-4831-83B6-F5E5B1137212}" type="pres">
      <dgm:prSet presAssocID="{980AB74A-ED40-43DF-8D8D-73525747A1B1}" presName="node" presStyleLbl="node1" presStyleIdx="0" presStyleCnt="3">
        <dgm:presLayoutVars>
          <dgm:bulletEnabled val="1"/>
        </dgm:presLayoutVars>
      </dgm:prSet>
      <dgm:spPr/>
    </dgm:pt>
    <dgm:pt modelId="{D59B9439-8894-46DD-BFCF-EC211685EE1E}" type="pres">
      <dgm:prSet presAssocID="{980AB74A-ED40-43DF-8D8D-73525747A1B1}" presName="invisiNode" presStyleLbl="node1" presStyleIdx="0" presStyleCnt="3"/>
      <dgm:spPr/>
    </dgm:pt>
    <dgm:pt modelId="{9E74FA1F-1405-4B14-AB98-283B65E59818}" type="pres">
      <dgm:prSet presAssocID="{980AB74A-ED40-43DF-8D8D-73525747A1B1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7357B64-6120-4426-B5E6-25435DA7A55C}" type="pres">
      <dgm:prSet presAssocID="{1B023C73-D3B8-4316-A569-56A0212D23B2}" presName="sibTrans" presStyleLbl="sibTrans2D1" presStyleIdx="0" presStyleCnt="0"/>
      <dgm:spPr/>
    </dgm:pt>
    <dgm:pt modelId="{1CEACC56-F944-4778-BB14-24BC3FD46446}" type="pres">
      <dgm:prSet presAssocID="{58F43838-6DB3-40D6-9B7E-B33BE6153E85}" presName="compNode" presStyleCnt="0"/>
      <dgm:spPr/>
    </dgm:pt>
    <dgm:pt modelId="{11CE6685-F118-4F47-8C86-D12F8D18948F}" type="pres">
      <dgm:prSet presAssocID="{58F43838-6DB3-40D6-9B7E-B33BE6153E85}" presName="node" presStyleLbl="node1" presStyleIdx="1" presStyleCnt="3">
        <dgm:presLayoutVars>
          <dgm:bulletEnabled val="1"/>
        </dgm:presLayoutVars>
      </dgm:prSet>
      <dgm:spPr/>
    </dgm:pt>
    <dgm:pt modelId="{9DEBD49B-4263-49E3-9063-1401B97F6365}" type="pres">
      <dgm:prSet presAssocID="{58F43838-6DB3-40D6-9B7E-B33BE6153E85}" presName="invisiNode" presStyleLbl="node1" presStyleIdx="1" presStyleCnt="3"/>
      <dgm:spPr/>
    </dgm:pt>
    <dgm:pt modelId="{C140ACD0-2A54-4B86-8E7A-8CD65C713FEB}" type="pres">
      <dgm:prSet presAssocID="{58F43838-6DB3-40D6-9B7E-B33BE6153E85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7B2427D5-F194-4183-983A-CD24618885E6}" type="pres">
      <dgm:prSet presAssocID="{5BE30E84-FF2C-493F-89F8-F29455994E28}" presName="sibTrans" presStyleLbl="sibTrans2D1" presStyleIdx="0" presStyleCnt="0"/>
      <dgm:spPr/>
    </dgm:pt>
    <dgm:pt modelId="{CC7CEFEB-97B4-48C9-8ED8-AC7E335755F1}" type="pres">
      <dgm:prSet presAssocID="{3C2D7C08-B859-4D34-AF00-F1CCD600EDBF}" presName="compNode" presStyleCnt="0"/>
      <dgm:spPr/>
    </dgm:pt>
    <dgm:pt modelId="{A15D5BD5-E683-45CE-B8D6-D3D4972817C2}" type="pres">
      <dgm:prSet presAssocID="{3C2D7C08-B859-4D34-AF00-F1CCD600EDBF}" presName="node" presStyleLbl="node1" presStyleIdx="2" presStyleCnt="3">
        <dgm:presLayoutVars>
          <dgm:bulletEnabled val="1"/>
        </dgm:presLayoutVars>
      </dgm:prSet>
      <dgm:spPr/>
    </dgm:pt>
    <dgm:pt modelId="{0D0CAC85-E5C0-4A27-BBD0-E163A14C6A75}" type="pres">
      <dgm:prSet presAssocID="{3C2D7C08-B859-4D34-AF00-F1CCD600EDBF}" presName="invisiNode" presStyleLbl="node1" presStyleIdx="2" presStyleCnt="3"/>
      <dgm:spPr/>
    </dgm:pt>
    <dgm:pt modelId="{091C1E99-4B16-4859-B7D9-19E43AD16605}" type="pres">
      <dgm:prSet presAssocID="{3C2D7C08-B859-4D34-AF00-F1CCD600EDBF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F329B709-8AA8-4C04-B917-8C682EA47590}" srcId="{8CC3303A-E019-48B6-90DE-FB66014D27D0}" destId="{3C2D7C08-B859-4D34-AF00-F1CCD600EDBF}" srcOrd="2" destOrd="0" parTransId="{9333443D-DEEB-45B0-9755-2DB534E8D210}" sibTransId="{C56598A8-6B04-4547-84AF-53BAC622DC4F}"/>
    <dgm:cxn modelId="{1427642C-C843-47D9-96E7-8AD58506ECF5}" type="presOf" srcId="{8CC3303A-E019-48B6-90DE-FB66014D27D0}" destId="{FECE6208-9B14-4A8A-B12E-77FE1598452D}" srcOrd="0" destOrd="0" presId="urn:microsoft.com/office/officeart/2005/8/layout/pList2#1"/>
    <dgm:cxn modelId="{91B83D30-2104-43BF-B88D-D70EDA0F2AA9}" type="presOf" srcId="{58F43838-6DB3-40D6-9B7E-B33BE6153E85}" destId="{11CE6685-F118-4F47-8C86-D12F8D18948F}" srcOrd="0" destOrd="0" presId="urn:microsoft.com/office/officeart/2005/8/layout/pList2#1"/>
    <dgm:cxn modelId="{2A70D137-6479-4798-BD03-93ECD720F449}" type="presOf" srcId="{5BE30E84-FF2C-493F-89F8-F29455994E28}" destId="{7B2427D5-F194-4183-983A-CD24618885E6}" srcOrd="0" destOrd="0" presId="urn:microsoft.com/office/officeart/2005/8/layout/pList2#1"/>
    <dgm:cxn modelId="{80291E60-A5E0-46C5-BC89-32C076295F12}" type="presOf" srcId="{980AB74A-ED40-43DF-8D8D-73525747A1B1}" destId="{93ED05E4-4492-4831-83B6-F5E5B1137212}" srcOrd="0" destOrd="0" presId="urn:microsoft.com/office/officeart/2005/8/layout/pList2#1"/>
    <dgm:cxn modelId="{1EB0638D-BE25-4437-A66C-6FFC318E1B50}" srcId="{8CC3303A-E019-48B6-90DE-FB66014D27D0}" destId="{58F43838-6DB3-40D6-9B7E-B33BE6153E85}" srcOrd="1" destOrd="0" parTransId="{67823F95-05D0-40CD-A3E1-70A383438019}" sibTransId="{5BE30E84-FF2C-493F-89F8-F29455994E28}"/>
    <dgm:cxn modelId="{EA2BA08E-7813-49EB-B62F-3E78BE00F1A1}" type="presOf" srcId="{1B023C73-D3B8-4316-A569-56A0212D23B2}" destId="{D7357B64-6120-4426-B5E6-25435DA7A55C}" srcOrd="0" destOrd="0" presId="urn:microsoft.com/office/officeart/2005/8/layout/pList2#1"/>
    <dgm:cxn modelId="{5CA1DCD6-21EA-4FD9-9291-E3B7BBD80EB2}" srcId="{8CC3303A-E019-48B6-90DE-FB66014D27D0}" destId="{980AB74A-ED40-43DF-8D8D-73525747A1B1}" srcOrd="0" destOrd="0" parTransId="{D5570B2D-8904-483A-BD30-4442C735ADBD}" sibTransId="{1B023C73-D3B8-4316-A569-56A0212D23B2}"/>
    <dgm:cxn modelId="{1269B2FC-EBE4-46DE-A91B-C8BE3C59BD13}" type="presOf" srcId="{3C2D7C08-B859-4D34-AF00-F1CCD600EDBF}" destId="{A15D5BD5-E683-45CE-B8D6-D3D4972817C2}" srcOrd="0" destOrd="0" presId="urn:microsoft.com/office/officeart/2005/8/layout/pList2#1"/>
    <dgm:cxn modelId="{790CFC81-EADA-4887-A45B-72446E8D56F5}" type="presParOf" srcId="{FECE6208-9B14-4A8A-B12E-77FE1598452D}" destId="{26C0ED2E-6813-4725-9201-4F0DD5A7119C}" srcOrd="0" destOrd="0" presId="urn:microsoft.com/office/officeart/2005/8/layout/pList2#1"/>
    <dgm:cxn modelId="{331D6880-34BB-46A3-B2CF-1749931B5927}" type="presParOf" srcId="{FECE6208-9B14-4A8A-B12E-77FE1598452D}" destId="{A5E0AE1C-B363-4CA2-A950-37C4006EDDEC}" srcOrd="1" destOrd="0" presId="urn:microsoft.com/office/officeart/2005/8/layout/pList2#1"/>
    <dgm:cxn modelId="{A7C16B9F-005B-4617-BE6C-5D9D1343D486}" type="presParOf" srcId="{A5E0AE1C-B363-4CA2-A950-37C4006EDDEC}" destId="{22971524-16E4-4C96-821B-FD292B35DA44}" srcOrd="0" destOrd="0" presId="urn:microsoft.com/office/officeart/2005/8/layout/pList2#1"/>
    <dgm:cxn modelId="{44B068F5-4B36-4C7E-9741-1E4DE1B3C468}" type="presParOf" srcId="{22971524-16E4-4C96-821B-FD292B35DA44}" destId="{93ED05E4-4492-4831-83B6-F5E5B1137212}" srcOrd="0" destOrd="0" presId="urn:microsoft.com/office/officeart/2005/8/layout/pList2#1"/>
    <dgm:cxn modelId="{F80FBB30-176D-424D-8C9F-4EC9B58FF408}" type="presParOf" srcId="{22971524-16E4-4C96-821B-FD292B35DA44}" destId="{D59B9439-8894-46DD-BFCF-EC211685EE1E}" srcOrd="1" destOrd="0" presId="urn:microsoft.com/office/officeart/2005/8/layout/pList2#1"/>
    <dgm:cxn modelId="{02FBC54B-7FCE-4393-8631-FCF192D82EF5}" type="presParOf" srcId="{22971524-16E4-4C96-821B-FD292B35DA44}" destId="{9E74FA1F-1405-4B14-AB98-283B65E59818}" srcOrd="2" destOrd="0" presId="urn:microsoft.com/office/officeart/2005/8/layout/pList2#1"/>
    <dgm:cxn modelId="{195341DF-5212-4C2D-BB86-A75CAE104A97}" type="presParOf" srcId="{A5E0AE1C-B363-4CA2-A950-37C4006EDDEC}" destId="{D7357B64-6120-4426-B5E6-25435DA7A55C}" srcOrd="1" destOrd="0" presId="urn:microsoft.com/office/officeart/2005/8/layout/pList2#1"/>
    <dgm:cxn modelId="{EDB779E3-6B4D-47B1-8C0F-9C026AD6BE8C}" type="presParOf" srcId="{A5E0AE1C-B363-4CA2-A950-37C4006EDDEC}" destId="{1CEACC56-F944-4778-BB14-24BC3FD46446}" srcOrd="2" destOrd="0" presId="urn:microsoft.com/office/officeart/2005/8/layout/pList2#1"/>
    <dgm:cxn modelId="{AC2023BE-1828-438A-982B-D5502D722A6B}" type="presParOf" srcId="{1CEACC56-F944-4778-BB14-24BC3FD46446}" destId="{11CE6685-F118-4F47-8C86-D12F8D18948F}" srcOrd="0" destOrd="0" presId="urn:microsoft.com/office/officeart/2005/8/layout/pList2#1"/>
    <dgm:cxn modelId="{F1AFF0DD-BC04-4BA7-9AF7-C944A304F25A}" type="presParOf" srcId="{1CEACC56-F944-4778-BB14-24BC3FD46446}" destId="{9DEBD49B-4263-49E3-9063-1401B97F6365}" srcOrd="1" destOrd="0" presId="urn:microsoft.com/office/officeart/2005/8/layout/pList2#1"/>
    <dgm:cxn modelId="{18797740-C026-49F0-ACC5-70A188135D3E}" type="presParOf" srcId="{1CEACC56-F944-4778-BB14-24BC3FD46446}" destId="{C140ACD0-2A54-4B86-8E7A-8CD65C713FEB}" srcOrd="2" destOrd="0" presId="urn:microsoft.com/office/officeart/2005/8/layout/pList2#1"/>
    <dgm:cxn modelId="{173DE9CC-BA22-4FF4-9A9D-A36509A24C53}" type="presParOf" srcId="{A5E0AE1C-B363-4CA2-A950-37C4006EDDEC}" destId="{7B2427D5-F194-4183-983A-CD24618885E6}" srcOrd="3" destOrd="0" presId="urn:microsoft.com/office/officeart/2005/8/layout/pList2#1"/>
    <dgm:cxn modelId="{C3C6BABE-9D6D-4466-B54B-2850625103C5}" type="presParOf" srcId="{A5E0AE1C-B363-4CA2-A950-37C4006EDDEC}" destId="{CC7CEFEB-97B4-48C9-8ED8-AC7E335755F1}" srcOrd="4" destOrd="0" presId="urn:microsoft.com/office/officeart/2005/8/layout/pList2#1"/>
    <dgm:cxn modelId="{335452C5-5FEB-4636-A8AE-6188571349DE}" type="presParOf" srcId="{CC7CEFEB-97B4-48C9-8ED8-AC7E335755F1}" destId="{A15D5BD5-E683-45CE-B8D6-D3D4972817C2}" srcOrd="0" destOrd="0" presId="urn:microsoft.com/office/officeart/2005/8/layout/pList2#1"/>
    <dgm:cxn modelId="{8CB1A848-0554-40C7-899A-49FAF3F533FD}" type="presParOf" srcId="{CC7CEFEB-97B4-48C9-8ED8-AC7E335755F1}" destId="{0D0CAC85-E5C0-4A27-BBD0-E163A14C6A75}" srcOrd="1" destOrd="0" presId="urn:microsoft.com/office/officeart/2005/8/layout/pList2#1"/>
    <dgm:cxn modelId="{D3DC89E8-60D5-4BD7-9B73-BE982BFA2464}" type="presParOf" srcId="{CC7CEFEB-97B4-48C9-8ED8-AC7E335755F1}" destId="{091C1E99-4B16-4859-B7D9-19E43AD16605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B23FE4D-D06E-470B-AEBB-B656ABF1B3C8}" type="doc">
      <dgm:prSet loTypeId="urn:microsoft.com/office/officeart/2005/8/layout/hProcess10#1" loCatId="process" qsTypeId="urn:microsoft.com/office/officeart/2005/8/quickstyle/simple5" qsCatId="simple" csTypeId="urn:microsoft.com/office/officeart/2005/8/colors/accent5_1" csCatId="accent5" phldr="1"/>
      <dgm:spPr/>
      <dgm:t>
        <a:bodyPr/>
        <a:lstStyle/>
        <a:p>
          <a:endParaRPr lang="es-EC"/>
        </a:p>
      </dgm:t>
    </dgm:pt>
    <dgm:pt modelId="{C678C6FE-DFA5-4DD2-96DE-B710AE33BDFD}">
      <dgm:prSet phldrT="[Texto]" custT="1"/>
      <dgm:spPr/>
      <dgm:t>
        <a:bodyPr/>
        <a:lstStyle/>
        <a:p>
          <a:pPr algn="ctr"/>
          <a:r>
            <a:rPr lang="es-EC" sz="1050" b="1" i="1" dirty="0">
              <a:solidFill>
                <a:srgbClr val="002060"/>
              </a:solidFill>
              <a:latin typeface="+mn-lt"/>
              <a:cs typeface="Arial" pitchFamily="34" charset="0"/>
            </a:rPr>
            <a:t>SOLICITUD PARA SER INVITADO A FORMAR PARTE DE LA CONVENCIÓN </a:t>
          </a:r>
        </a:p>
        <a:p>
          <a:pPr algn="ctr"/>
          <a:r>
            <a:rPr lang="es-ES" sz="1050" dirty="0">
              <a:solidFill>
                <a:srgbClr val="002060"/>
              </a:solidFill>
              <a:latin typeface="+mn-lt"/>
              <a:cs typeface="Arial" pitchFamily="34" charset="0"/>
            </a:rPr>
            <a:t>En diciembre de 2017, Ecuador envió la </a:t>
          </a:r>
          <a:r>
            <a:rPr lang="es-EC" sz="1050" dirty="0">
              <a:solidFill>
                <a:srgbClr val="002060"/>
              </a:solidFill>
              <a:latin typeface="+mn-lt"/>
              <a:cs typeface="Arial" pitchFamily="34" charset="0"/>
            </a:rPr>
            <a:t>solicitud a través del Ministerio de Relaciones Exteriores, p</a:t>
          </a:r>
          <a:r>
            <a:rPr lang="es-ES" sz="1050" dirty="0">
              <a:solidFill>
                <a:srgbClr val="002060"/>
              </a:solidFill>
              <a:latin typeface="+mn-lt"/>
              <a:cs typeface="Arial" pitchFamily="34" charset="0"/>
            </a:rPr>
            <a:t>ara que se le invite a ser miembro de la Convención</a:t>
          </a:r>
          <a:endParaRPr lang="es-EC" sz="1000" dirty="0">
            <a:solidFill>
              <a:srgbClr val="002060"/>
            </a:solidFill>
            <a:latin typeface="+mn-lt"/>
          </a:endParaRPr>
        </a:p>
      </dgm:t>
    </dgm:pt>
    <dgm:pt modelId="{A53036F8-DC18-4AEA-8F44-30E9D3772126}" type="parTrans" cxnId="{CFB5DB1D-8B25-4E83-86B8-10F32EF90868}">
      <dgm:prSet/>
      <dgm:spPr/>
      <dgm:t>
        <a:bodyPr/>
        <a:lstStyle/>
        <a:p>
          <a:endParaRPr lang="es-EC"/>
        </a:p>
      </dgm:t>
    </dgm:pt>
    <dgm:pt modelId="{4DF3FC08-ADD5-40E6-A5BC-3B4813CE79BF}" type="sibTrans" cxnId="{CFB5DB1D-8B25-4E83-86B8-10F32EF90868}">
      <dgm:prSet/>
      <dgm:spPr/>
      <dgm:t>
        <a:bodyPr/>
        <a:lstStyle/>
        <a:p>
          <a:endParaRPr lang="es-EC"/>
        </a:p>
      </dgm:t>
    </dgm:pt>
    <dgm:pt modelId="{EA5D44B0-F14E-4228-92D0-5FABAAE45381}">
      <dgm:prSet phldrT="[Texto]" custT="1"/>
      <dgm:spPr/>
      <dgm:t>
        <a:bodyPr/>
        <a:lstStyle/>
        <a:p>
          <a:pPr algn="ctr"/>
          <a:r>
            <a:rPr lang="es-EC" sz="1050" b="1" i="1" dirty="0">
              <a:solidFill>
                <a:srgbClr val="002060"/>
              </a:solidFill>
              <a:latin typeface="+mn-lt"/>
              <a:cs typeface="Arial" pitchFamily="34" charset="0"/>
            </a:rPr>
            <a:t>ACEPTACIÓN POR PARTE DE LA OCDE</a:t>
          </a:r>
        </a:p>
        <a:p>
          <a:pPr algn="ctr"/>
          <a:r>
            <a:rPr lang="es-EC" sz="1050" dirty="0">
              <a:solidFill>
                <a:srgbClr val="002060"/>
              </a:solidFill>
              <a:latin typeface="+mn-lt"/>
              <a:cs typeface="Arial" pitchFamily="34" charset="0"/>
            </a:rPr>
            <a:t>El 11 de septiembre de 2018. </a:t>
          </a:r>
          <a:endParaRPr lang="es-EC" sz="1000" dirty="0">
            <a:solidFill>
              <a:srgbClr val="002060"/>
            </a:solidFill>
            <a:latin typeface="+mn-lt"/>
          </a:endParaRPr>
        </a:p>
      </dgm:t>
    </dgm:pt>
    <dgm:pt modelId="{3AB0D6A7-8EDF-46F3-B0AF-572C03C70B95}" type="parTrans" cxnId="{FADC08D6-1EFB-4412-8001-020C0CC9E09A}">
      <dgm:prSet/>
      <dgm:spPr/>
      <dgm:t>
        <a:bodyPr/>
        <a:lstStyle/>
        <a:p>
          <a:endParaRPr lang="es-EC"/>
        </a:p>
      </dgm:t>
    </dgm:pt>
    <dgm:pt modelId="{9076D7C8-0C5F-4885-BB4F-16EF6E0C239D}" type="sibTrans" cxnId="{FADC08D6-1EFB-4412-8001-020C0CC9E09A}">
      <dgm:prSet/>
      <dgm:spPr/>
      <dgm:t>
        <a:bodyPr/>
        <a:lstStyle/>
        <a:p>
          <a:endParaRPr lang="es-EC"/>
        </a:p>
      </dgm:t>
    </dgm:pt>
    <dgm:pt modelId="{BA562C8C-2A29-485D-9873-4190F3873798}">
      <dgm:prSet phldrT="[Texto]" custT="1"/>
      <dgm:spPr/>
      <dgm:t>
        <a:bodyPr/>
        <a:lstStyle/>
        <a:p>
          <a:pPr algn="ctr"/>
          <a:r>
            <a:rPr lang="es-ES" sz="1050" b="1" i="1" kern="1200" dirty="0">
              <a:solidFill>
                <a:srgbClr val="002060"/>
              </a:solidFill>
              <a:latin typeface="+mn-lt"/>
              <a:cs typeface="Arial" pitchFamily="34" charset="0"/>
            </a:rPr>
            <a:t>FIRMA DE ADHESIÓN A LA CAAM</a:t>
          </a:r>
        </a:p>
        <a:p>
          <a:pPr algn="ctr"/>
          <a:r>
            <a:rPr lang="es-ES" sz="1050" kern="1200" dirty="0">
              <a:solidFill>
                <a:srgbClr val="002060"/>
              </a:solidFill>
              <a:latin typeface="Calibri"/>
              <a:ea typeface="+mn-ea"/>
              <a:cs typeface="Arial" pitchFamily="34" charset="0"/>
            </a:rPr>
            <a:t>El 29 de octubre de 2018, </a:t>
          </a:r>
          <a:r>
            <a:rPr lang="es-ES_tradnl" sz="1050" kern="1200" dirty="0">
              <a:solidFill>
                <a:srgbClr val="002060"/>
              </a:solidFill>
              <a:latin typeface="Calibri"/>
              <a:ea typeface="+mn-ea"/>
              <a:cs typeface="Arial" pitchFamily="34" charset="0"/>
            </a:rPr>
            <a:t>la Directora General del Servicio de Rentas Internas con plenos poderes otorgados por el Presidente de la República, suscribió esta Convención </a:t>
          </a:r>
          <a:endParaRPr lang="es-EC" sz="1050" kern="1200" dirty="0">
            <a:solidFill>
              <a:srgbClr val="002060"/>
            </a:solidFill>
            <a:latin typeface="Calibri"/>
            <a:ea typeface="+mn-ea"/>
            <a:cs typeface="Arial" pitchFamily="34" charset="0"/>
          </a:endParaRPr>
        </a:p>
      </dgm:t>
    </dgm:pt>
    <dgm:pt modelId="{5EBBB2DD-7489-447F-A789-06C19D8AA437}" type="parTrans" cxnId="{C3716505-4BD0-4798-A81E-A07D455DAD28}">
      <dgm:prSet/>
      <dgm:spPr/>
      <dgm:t>
        <a:bodyPr/>
        <a:lstStyle/>
        <a:p>
          <a:endParaRPr lang="es-EC"/>
        </a:p>
      </dgm:t>
    </dgm:pt>
    <dgm:pt modelId="{68A4E229-120F-4077-AD70-A6B9CF7AB3DD}" type="sibTrans" cxnId="{C3716505-4BD0-4798-A81E-A07D455DAD28}">
      <dgm:prSet/>
      <dgm:spPr/>
      <dgm:t>
        <a:bodyPr/>
        <a:lstStyle/>
        <a:p>
          <a:endParaRPr lang="es-EC"/>
        </a:p>
      </dgm:t>
    </dgm:pt>
    <dgm:pt modelId="{863B16FA-8377-418C-A1C0-7FB2FEA4C3B3}" type="pres">
      <dgm:prSet presAssocID="{BB23FE4D-D06E-470B-AEBB-B656ABF1B3C8}" presName="Name0" presStyleCnt="0">
        <dgm:presLayoutVars>
          <dgm:dir/>
          <dgm:resizeHandles val="exact"/>
        </dgm:presLayoutVars>
      </dgm:prSet>
      <dgm:spPr/>
    </dgm:pt>
    <dgm:pt modelId="{A57256F7-D81C-459B-8C5A-31AD2864E2F2}" type="pres">
      <dgm:prSet presAssocID="{C678C6FE-DFA5-4DD2-96DE-B710AE33BDFD}" presName="composite" presStyleCnt="0"/>
      <dgm:spPr/>
    </dgm:pt>
    <dgm:pt modelId="{758AB620-BA69-491C-8770-96B7203065B1}" type="pres">
      <dgm:prSet presAssocID="{C678C6FE-DFA5-4DD2-96DE-B710AE33BDFD}" presName="imagSh" presStyleLbl="bgImgPlace1" presStyleIdx="0" presStyleCnt="3" custLinFactNeighborY="-2576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FC3822E-4FEA-4950-B52A-316583B9F2A6}" type="pres">
      <dgm:prSet presAssocID="{C678C6FE-DFA5-4DD2-96DE-B710AE33BDFD}" presName="txNode" presStyleLbl="node1" presStyleIdx="0" presStyleCnt="3" custScaleX="127593" custScaleY="106113">
        <dgm:presLayoutVars>
          <dgm:bulletEnabled val="1"/>
        </dgm:presLayoutVars>
      </dgm:prSet>
      <dgm:spPr/>
    </dgm:pt>
    <dgm:pt modelId="{AA78BB63-3957-434E-8B3F-A99BB831AA69}" type="pres">
      <dgm:prSet presAssocID="{4DF3FC08-ADD5-40E6-A5BC-3B4813CE79BF}" presName="sibTrans" presStyleLbl="sibTrans2D1" presStyleIdx="0" presStyleCnt="2"/>
      <dgm:spPr/>
    </dgm:pt>
    <dgm:pt modelId="{0DD09F04-7BE8-4F26-8C2D-84833CD0C8A5}" type="pres">
      <dgm:prSet presAssocID="{4DF3FC08-ADD5-40E6-A5BC-3B4813CE79BF}" presName="connTx" presStyleLbl="sibTrans2D1" presStyleIdx="0" presStyleCnt="2"/>
      <dgm:spPr/>
    </dgm:pt>
    <dgm:pt modelId="{CEEBFD7A-CF4A-4CC4-97EA-97974B631CBE}" type="pres">
      <dgm:prSet presAssocID="{EA5D44B0-F14E-4228-92D0-5FABAAE45381}" presName="composite" presStyleCnt="0"/>
      <dgm:spPr/>
    </dgm:pt>
    <dgm:pt modelId="{0496319E-AB4C-4F46-A9AF-41CDCC14F451}" type="pres">
      <dgm:prSet presAssocID="{EA5D44B0-F14E-4228-92D0-5FABAAE45381}" presName="imagSh" presStyleLbl="bgImgPlace1" presStyleIdx="1" presStyleCnt="3" custLinFactNeighborY="-2576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4AA3C6DA-5D9A-42BE-87E1-8B0C1AFC7F79}" type="pres">
      <dgm:prSet presAssocID="{EA5D44B0-F14E-4228-92D0-5FABAAE45381}" presName="txNode" presStyleLbl="node1" presStyleIdx="1" presStyleCnt="3" custScaleX="127593" custScaleY="106113">
        <dgm:presLayoutVars>
          <dgm:bulletEnabled val="1"/>
        </dgm:presLayoutVars>
      </dgm:prSet>
      <dgm:spPr/>
    </dgm:pt>
    <dgm:pt modelId="{99DF80EB-C465-4EA8-826B-DAF6B6F64332}" type="pres">
      <dgm:prSet presAssocID="{9076D7C8-0C5F-4885-BB4F-16EF6E0C239D}" presName="sibTrans" presStyleLbl="sibTrans2D1" presStyleIdx="1" presStyleCnt="2"/>
      <dgm:spPr/>
    </dgm:pt>
    <dgm:pt modelId="{CFB228E0-048F-4232-9715-D0C11A559231}" type="pres">
      <dgm:prSet presAssocID="{9076D7C8-0C5F-4885-BB4F-16EF6E0C239D}" presName="connTx" presStyleLbl="sibTrans2D1" presStyleIdx="1" presStyleCnt="2"/>
      <dgm:spPr/>
    </dgm:pt>
    <dgm:pt modelId="{4B305898-44A4-4C16-AF3B-5E503877550B}" type="pres">
      <dgm:prSet presAssocID="{BA562C8C-2A29-485D-9873-4190F3873798}" presName="composite" presStyleCnt="0"/>
      <dgm:spPr/>
    </dgm:pt>
    <dgm:pt modelId="{981293EE-4A8E-44F4-A9FB-4841E890409A}" type="pres">
      <dgm:prSet presAssocID="{BA562C8C-2A29-485D-9873-4190F3873798}" presName="imagSh" presStyleLbl="bgImgPlace1" presStyleIdx="2" presStyleCnt="3" custLinFactNeighborY="-2576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123C68CB-42EC-4B80-8361-2EBF26F923A9}" type="pres">
      <dgm:prSet presAssocID="{BA562C8C-2A29-485D-9873-4190F3873798}" presName="txNode" presStyleLbl="node1" presStyleIdx="2" presStyleCnt="3" custScaleX="127593" custScaleY="106113" custLinFactNeighborX="-7048" custLinFactNeighborY="-405">
        <dgm:presLayoutVars>
          <dgm:bulletEnabled val="1"/>
        </dgm:presLayoutVars>
      </dgm:prSet>
      <dgm:spPr/>
    </dgm:pt>
  </dgm:ptLst>
  <dgm:cxnLst>
    <dgm:cxn modelId="{C3716505-4BD0-4798-A81E-A07D455DAD28}" srcId="{BB23FE4D-D06E-470B-AEBB-B656ABF1B3C8}" destId="{BA562C8C-2A29-485D-9873-4190F3873798}" srcOrd="2" destOrd="0" parTransId="{5EBBB2DD-7489-447F-A789-06C19D8AA437}" sibTransId="{68A4E229-120F-4077-AD70-A6B9CF7AB3DD}"/>
    <dgm:cxn modelId="{DCFC5415-277F-481D-B6EE-A45B3691DE66}" type="presOf" srcId="{9076D7C8-0C5F-4885-BB4F-16EF6E0C239D}" destId="{99DF80EB-C465-4EA8-826B-DAF6B6F64332}" srcOrd="0" destOrd="0" presId="urn:microsoft.com/office/officeart/2005/8/layout/hProcess10#1"/>
    <dgm:cxn modelId="{C07ADE18-FB81-4977-BD90-7FC9BEBF6DC8}" type="presOf" srcId="{9076D7C8-0C5F-4885-BB4F-16EF6E0C239D}" destId="{CFB228E0-048F-4232-9715-D0C11A559231}" srcOrd="1" destOrd="0" presId="urn:microsoft.com/office/officeart/2005/8/layout/hProcess10#1"/>
    <dgm:cxn modelId="{CFB5DB1D-8B25-4E83-86B8-10F32EF90868}" srcId="{BB23FE4D-D06E-470B-AEBB-B656ABF1B3C8}" destId="{C678C6FE-DFA5-4DD2-96DE-B710AE33BDFD}" srcOrd="0" destOrd="0" parTransId="{A53036F8-DC18-4AEA-8F44-30E9D3772126}" sibTransId="{4DF3FC08-ADD5-40E6-A5BC-3B4813CE79BF}"/>
    <dgm:cxn modelId="{1F561CA6-1537-4BC4-9748-DA61AB04554E}" type="presOf" srcId="{4DF3FC08-ADD5-40E6-A5BC-3B4813CE79BF}" destId="{0DD09F04-7BE8-4F26-8C2D-84833CD0C8A5}" srcOrd="1" destOrd="0" presId="urn:microsoft.com/office/officeart/2005/8/layout/hProcess10#1"/>
    <dgm:cxn modelId="{2A8DB8A6-5CE8-4324-B400-17163B43B4DE}" type="presOf" srcId="{C678C6FE-DFA5-4DD2-96DE-B710AE33BDFD}" destId="{AFC3822E-4FEA-4950-B52A-316583B9F2A6}" srcOrd="0" destOrd="0" presId="urn:microsoft.com/office/officeart/2005/8/layout/hProcess10#1"/>
    <dgm:cxn modelId="{1EFBDAAF-B6FD-4A7E-A305-80BA877800DE}" type="presOf" srcId="{BB23FE4D-D06E-470B-AEBB-B656ABF1B3C8}" destId="{863B16FA-8377-418C-A1C0-7FB2FEA4C3B3}" srcOrd="0" destOrd="0" presId="urn:microsoft.com/office/officeart/2005/8/layout/hProcess10#1"/>
    <dgm:cxn modelId="{2662EDD4-84FC-480F-B359-1705C1451325}" type="presOf" srcId="{BA562C8C-2A29-485D-9873-4190F3873798}" destId="{123C68CB-42EC-4B80-8361-2EBF26F923A9}" srcOrd="0" destOrd="0" presId="urn:microsoft.com/office/officeart/2005/8/layout/hProcess10#1"/>
    <dgm:cxn modelId="{FADC08D6-1EFB-4412-8001-020C0CC9E09A}" srcId="{BB23FE4D-D06E-470B-AEBB-B656ABF1B3C8}" destId="{EA5D44B0-F14E-4228-92D0-5FABAAE45381}" srcOrd="1" destOrd="0" parTransId="{3AB0D6A7-8EDF-46F3-B0AF-572C03C70B95}" sibTransId="{9076D7C8-0C5F-4885-BB4F-16EF6E0C239D}"/>
    <dgm:cxn modelId="{66C40BFB-0A4F-4812-ABFD-FCF941B0E26D}" type="presOf" srcId="{4DF3FC08-ADD5-40E6-A5BC-3B4813CE79BF}" destId="{AA78BB63-3957-434E-8B3F-A99BB831AA69}" srcOrd="0" destOrd="0" presId="urn:microsoft.com/office/officeart/2005/8/layout/hProcess10#1"/>
    <dgm:cxn modelId="{41E5BFFE-E1AA-4E52-AC79-58096B8FF147}" type="presOf" srcId="{EA5D44B0-F14E-4228-92D0-5FABAAE45381}" destId="{4AA3C6DA-5D9A-42BE-87E1-8B0C1AFC7F79}" srcOrd="0" destOrd="0" presId="urn:microsoft.com/office/officeart/2005/8/layout/hProcess10#1"/>
    <dgm:cxn modelId="{766675D7-9D5B-4AF3-A0C3-6AA38C34622A}" type="presParOf" srcId="{863B16FA-8377-418C-A1C0-7FB2FEA4C3B3}" destId="{A57256F7-D81C-459B-8C5A-31AD2864E2F2}" srcOrd="0" destOrd="0" presId="urn:microsoft.com/office/officeart/2005/8/layout/hProcess10#1"/>
    <dgm:cxn modelId="{349F77F5-8D28-4749-8231-7ACA9EE5650E}" type="presParOf" srcId="{A57256F7-D81C-459B-8C5A-31AD2864E2F2}" destId="{758AB620-BA69-491C-8770-96B7203065B1}" srcOrd="0" destOrd="0" presId="urn:microsoft.com/office/officeart/2005/8/layout/hProcess10#1"/>
    <dgm:cxn modelId="{E4AC7D13-8EEC-42FD-A03B-4D23D6AD7998}" type="presParOf" srcId="{A57256F7-D81C-459B-8C5A-31AD2864E2F2}" destId="{AFC3822E-4FEA-4950-B52A-316583B9F2A6}" srcOrd="1" destOrd="0" presId="urn:microsoft.com/office/officeart/2005/8/layout/hProcess10#1"/>
    <dgm:cxn modelId="{0F3BBE3B-662B-4AA4-9879-6D9312248CD2}" type="presParOf" srcId="{863B16FA-8377-418C-A1C0-7FB2FEA4C3B3}" destId="{AA78BB63-3957-434E-8B3F-A99BB831AA69}" srcOrd="1" destOrd="0" presId="urn:microsoft.com/office/officeart/2005/8/layout/hProcess10#1"/>
    <dgm:cxn modelId="{10A2BD43-30B6-4ADC-8010-A3F844ED9678}" type="presParOf" srcId="{AA78BB63-3957-434E-8B3F-A99BB831AA69}" destId="{0DD09F04-7BE8-4F26-8C2D-84833CD0C8A5}" srcOrd="0" destOrd="0" presId="urn:microsoft.com/office/officeart/2005/8/layout/hProcess10#1"/>
    <dgm:cxn modelId="{0CE31512-7528-499C-B364-8F13EC5308CD}" type="presParOf" srcId="{863B16FA-8377-418C-A1C0-7FB2FEA4C3B3}" destId="{CEEBFD7A-CF4A-4CC4-97EA-97974B631CBE}" srcOrd="2" destOrd="0" presId="urn:microsoft.com/office/officeart/2005/8/layout/hProcess10#1"/>
    <dgm:cxn modelId="{3C360EEA-BC07-4AF2-9A9D-D34FFDEDDD3B}" type="presParOf" srcId="{CEEBFD7A-CF4A-4CC4-97EA-97974B631CBE}" destId="{0496319E-AB4C-4F46-A9AF-41CDCC14F451}" srcOrd="0" destOrd="0" presId="urn:microsoft.com/office/officeart/2005/8/layout/hProcess10#1"/>
    <dgm:cxn modelId="{05C2E074-9DEB-4AA9-BE8C-8610EAE4F477}" type="presParOf" srcId="{CEEBFD7A-CF4A-4CC4-97EA-97974B631CBE}" destId="{4AA3C6DA-5D9A-42BE-87E1-8B0C1AFC7F79}" srcOrd="1" destOrd="0" presId="urn:microsoft.com/office/officeart/2005/8/layout/hProcess10#1"/>
    <dgm:cxn modelId="{B86292EB-BB9B-4368-84DB-80B34435E6C8}" type="presParOf" srcId="{863B16FA-8377-418C-A1C0-7FB2FEA4C3B3}" destId="{99DF80EB-C465-4EA8-826B-DAF6B6F64332}" srcOrd="3" destOrd="0" presId="urn:microsoft.com/office/officeart/2005/8/layout/hProcess10#1"/>
    <dgm:cxn modelId="{3CD815D3-45A8-4DC4-A5E3-F69709CDDECB}" type="presParOf" srcId="{99DF80EB-C465-4EA8-826B-DAF6B6F64332}" destId="{CFB228E0-048F-4232-9715-D0C11A559231}" srcOrd="0" destOrd="0" presId="urn:microsoft.com/office/officeart/2005/8/layout/hProcess10#1"/>
    <dgm:cxn modelId="{739495BD-3145-41CE-86CB-56AC4002AD22}" type="presParOf" srcId="{863B16FA-8377-418C-A1C0-7FB2FEA4C3B3}" destId="{4B305898-44A4-4C16-AF3B-5E503877550B}" srcOrd="4" destOrd="0" presId="urn:microsoft.com/office/officeart/2005/8/layout/hProcess10#1"/>
    <dgm:cxn modelId="{9ABCF05F-0B41-42D2-BB4A-DD9A2612266A}" type="presParOf" srcId="{4B305898-44A4-4C16-AF3B-5E503877550B}" destId="{981293EE-4A8E-44F4-A9FB-4841E890409A}" srcOrd="0" destOrd="0" presId="urn:microsoft.com/office/officeart/2005/8/layout/hProcess10#1"/>
    <dgm:cxn modelId="{DAA4C8F2-A115-4CF0-93C5-1AB14F29F3CF}" type="presParOf" srcId="{4B305898-44A4-4C16-AF3B-5E503877550B}" destId="{123C68CB-42EC-4B80-8361-2EBF26F923A9}" srcOrd="1" destOrd="0" presId="urn:microsoft.com/office/officeart/2005/8/layout/hProcess10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CB7D9E-C39C-4A9A-A603-CC93C6C9343E}">
      <dsp:nvSpPr>
        <dsp:cNvPr id="0" name=""/>
        <dsp:cNvSpPr/>
      </dsp:nvSpPr>
      <dsp:spPr>
        <a:xfrm>
          <a:off x="2550333" y="1764515"/>
          <a:ext cx="1257315" cy="125731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2400" b="1" u="sng" kern="1200"/>
            <a:t>CAAM</a:t>
          </a:r>
          <a:endParaRPr lang="es-EC" sz="2400" b="1" u="sng" kern="1200" dirty="0"/>
        </a:p>
      </dsp:txBody>
      <dsp:txXfrm>
        <a:off x="2734463" y="1948645"/>
        <a:ext cx="889055" cy="889055"/>
      </dsp:txXfrm>
    </dsp:sp>
    <dsp:sp modelId="{51D867E6-DC03-4262-BC0D-1A1703756C17}">
      <dsp:nvSpPr>
        <dsp:cNvPr id="0" name=""/>
        <dsp:cNvSpPr/>
      </dsp:nvSpPr>
      <dsp:spPr>
        <a:xfrm rot="16200000">
          <a:off x="3045263" y="1306024"/>
          <a:ext cx="267455" cy="4274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1800" kern="1200"/>
        </a:p>
      </dsp:txBody>
      <dsp:txXfrm>
        <a:off x="3085381" y="1431639"/>
        <a:ext cx="187219" cy="256493"/>
      </dsp:txXfrm>
    </dsp:sp>
    <dsp:sp modelId="{9D64436A-D8EC-47AD-9761-5251BEBD4B2E}">
      <dsp:nvSpPr>
        <dsp:cNvPr id="0" name=""/>
        <dsp:cNvSpPr/>
      </dsp:nvSpPr>
      <dsp:spPr>
        <a:xfrm>
          <a:off x="2550333" y="2566"/>
          <a:ext cx="1257315" cy="125731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b="1" u="sng" kern="1200"/>
            <a:t>MULTILATERAL</a:t>
          </a:r>
          <a:endParaRPr lang="es-EC" sz="900" b="1" u="sng" kern="1200"/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b="1" kern="1200"/>
            <a:t>Base jurídica única para varios países en cooperación</a:t>
          </a:r>
          <a:endParaRPr lang="es-EC" sz="900" b="1" kern="1200" dirty="0"/>
        </a:p>
      </dsp:txBody>
      <dsp:txXfrm>
        <a:off x="2734463" y="186696"/>
        <a:ext cx="889055" cy="889055"/>
      </dsp:txXfrm>
    </dsp:sp>
    <dsp:sp modelId="{3EBCC0CA-144C-4CA8-B765-D09504D47760}">
      <dsp:nvSpPr>
        <dsp:cNvPr id="0" name=""/>
        <dsp:cNvSpPr/>
      </dsp:nvSpPr>
      <dsp:spPr>
        <a:xfrm>
          <a:off x="3918668" y="2179429"/>
          <a:ext cx="267455" cy="4274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1800" kern="1200"/>
        </a:p>
      </dsp:txBody>
      <dsp:txXfrm>
        <a:off x="3918668" y="2264926"/>
        <a:ext cx="187219" cy="256493"/>
      </dsp:txXfrm>
    </dsp:sp>
    <dsp:sp modelId="{7DAB50D9-3082-4B31-8F6C-BA9F2662295B}">
      <dsp:nvSpPr>
        <dsp:cNvPr id="0" name=""/>
        <dsp:cNvSpPr/>
      </dsp:nvSpPr>
      <dsp:spPr>
        <a:xfrm>
          <a:off x="4312281" y="1764515"/>
          <a:ext cx="1257315" cy="1257315"/>
        </a:xfrm>
        <a:prstGeom prst="ellipse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b="1" u="sng" kern="1200" dirty="0"/>
            <a:t>AMPLIO ALCANCE</a:t>
          </a:r>
          <a:endParaRPr lang="es-EC" sz="900" u="sng" kern="1200" dirty="0"/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b="1" kern="1200" dirty="0"/>
            <a:t>Formas extensas</a:t>
          </a:r>
          <a:endParaRPr lang="es-EC" sz="900" b="1" kern="1200" dirty="0"/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b="1" kern="1200" dirty="0"/>
            <a:t>de cooperación</a:t>
          </a:r>
          <a:endParaRPr lang="es-EC" sz="900" b="1" kern="1200" dirty="0"/>
        </a:p>
      </dsp:txBody>
      <dsp:txXfrm>
        <a:off x="4496411" y="1948645"/>
        <a:ext cx="889055" cy="889055"/>
      </dsp:txXfrm>
    </dsp:sp>
    <dsp:sp modelId="{697AE1A5-882A-4DC9-9C30-A46BA61B0B43}">
      <dsp:nvSpPr>
        <dsp:cNvPr id="0" name=""/>
        <dsp:cNvSpPr/>
      </dsp:nvSpPr>
      <dsp:spPr>
        <a:xfrm rot="5400000">
          <a:off x="3045263" y="3052834"/>
          <a:ext cx="267455" cy="4274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1800" kern="1200"/>
        </a:p>
      </dsp:txBody>
      <dsp:txXfrm>
        <a:off x="3085381" y="3098213"/>
        <a:ext cx="187219" cy="256493"/>
      </dsp:txXfrm>
    </dsp:sp>
    <dsp:sp modelId="{218402CD-150C-452B-B5F0-8CB7AABDC245}">
      <dsp:nvSpPr>
        <dsp:cNvPr id="0" name=""/>
        <dsp:cNvSpPr/>
      </dsp:nvSpPr>
      <dsp:spPr>
        <a:xfrm>
          <a:off x="2550333" y="3526463"/>
          <a:ext cx="1257315" cy="1257315"/>
        </a:xfrm>
        <a:prstGeom prst="ellipse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b="1" u="sng" kern="1200"/>
            <a:t>UNIFORME</a:t>
          </a:r>
          <a:endParaRPr lang="es-EC" sz="900" u="sng" kern="1200"/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b="1" kern="1200"/>
            <a:t>Organismo Coordinador asegura una aplicación consistente</a:t>
          </a:r>
          <a:endParaRPr lang="es-EC" sz="900" b="1" kern="1200" dirty="0"/>
        </a:p>
      </dsp:txBody>
      <dsp:txXfrm>
        <a:off x="2734463" y="3710593"/>
        <a:ext cx="889055" cy="889055"/>
      </dsp:txXfrm>
    </dsp:sp>
    <dsp:sp modelId="{E336B69E-A3BF-45DA-8349-125B18AB62E9}">
      <dsp:nvSpPr>
        <dsp:cNvPr id="0" name=""/>
        <dsp:cNvSpPr/>
      </dsp:nvSpPr>
      <dsp:spPr>
        <a:xfrm rot="10800000">
          <a:off x="2171858" y="2179429"/>
          <a:ext cx="267455" cy="42748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1800" kern="1200"/>
        </a:p>
      </dsp:txBody>
      <dsp:txXfrm rot="10800000">
        <a:off x="2252094" y="2264926"/>
        <a:ext cx="187219" cy="256493"/>
      </dsp:txXfrm>
    </dsp:sp>
    <dsp:sp modelId="{50BD82EF-3CA3-4EB1-9C73-2197D5F429D5}">
      <dsp:nvSpPr>
        <dsp:cNvPr id="0" name=""/>
        <dsp:cNvSpPr/>
      </dsp:nvSpPr>
      <dsp:spPr>
        <a:xfrm>
          <a:off x="788384" y="1764515"/>
          <a:ext cx="1257315" cy="1257315"/>
        </a:xfrm>
        <a:prstGeom prst="ellipse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b="1" u="sng" kern="1200"/>
            <a:t>FLEXIBLE</a:t>
          </a:r>
          <a:endParaRPr lang="es-EC" sz="900" b="1" u="sng" kern="1200"/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900" b="1" kern="1200"/>
            <a:t>Los Estados pueden reservarse la aplicación de ciertas disposiciones </a:t>
          </a:r>
          <a:endParaRPr lang="es-EC" sz="900" b="1" kern="1200" dirty="0"/>
        </a:p>
      </dsp:txBody>
      <dsp:txXfrm>
        <a:off x="972514" y="1948645"/>
        <a:ext cx="889055" cy="8890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3128FE-9FF5-44B4-9C82-84ED25E9749A}">
      <dsp:nvSpPr>
        <dsp:cNvPr id="0" name=""/>
        <dsp:cNvSpPr/>
      </dsp:nvSpPr>
      <dsp:spPr>
        <a:xfrm>
          <a:off x="5172" y="73940"/>
          <a:ext cx="1834204" cy="136919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38100" rIns="12700" bIns="12700" numCol="1" spcCol="1270" anchor="t" anchorCtr="0">
          <a:noAutofit/>
        </a:bodyPr>
        <a:lstStyle/>
        <a:p>
          <a:pPr marL="57150" lvl="1" indent="-57150" algn="just" defTabSz="4222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950" kern="1200" dirty="0">
              <a:solidFill>
                <a:srgbClr val="002060"/>
              </a:solidFill>
            </a:rPr>
            <a:t> Intercambio de información (bajo pedido, espontáneo y automático).</a:t>
          </a:r>
        </a:p>
        <a:p>
          <a:pPr marL="57150" lvl="1" indent="-57150" algn="just" defTabSz="4222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950" kern="1200" dirty="0">
              <a:solidFill>
                <a:srgbClr val="002060"/>
              </a:solidFill>
            </a:rPr>
            <a:t>Auditorías fiscales simultáneas y en el extranjero. </a:t>
          </a:r>
        </a:p>
        <a:p>
          <a:pPr marL="57150" lvl="1" indent="-57150" algn="just" defTabSz="4222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950" kern="1200" dirty="0">
              <a:solidFill>
                <a:srgbClr val="002060"/>
              </a:solidFill>
            </a:rPr>
            <a:t> Asistencia en recuperación de deudas tributarias.</a:t>
          </a:r>
        </a:p>
        <a:p>
          <a:pPr marL="57150" lvl="1" indent="-57150" algn="just" defTabSz="4222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950" kern="1200" dirty="0">
              <a:solidFill>
                <a:srgbClr val="002060"/>
              </a:solidFill>
            </a:rPr>
            <a:t> Servicio de notificación de documentos.</a:t>
          </a:r>
        </a:p>
      </dsp:txBody>
      <dsp:txXfrm>
        <a:off x="37254" y="106022"/>
        <a:ext cx="1770040" cy="1337112"/>
      </dsp:txXfrm>
    </dsp:sp>
    <dsp:sp modelId="{762DFE3E-570E-48C9-A259-88DCE5BB19AE}">
      <dsp:nvSpPr>
        <dsp:cNvPr id="0" name=""/>
        <dsp:cNvSpPr/>
      </dsp:nvSpPr>
      <dsp:spPr>
        <a:xfrm>
          <a:off x="5172" y="1443135"/>
          <a:ext cx="1834204" cy="588753"/>
        </a:xfrm>
        <a:prstGeom prst="rect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marL="0" lvl="0" indent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b="1" i="1" kern="1200" dirty="0">
              <a:solidFill>
                <a:schemeClr val="tx1"/>
              </a:solidFill>
            </a:rPr>
            <a:t>Asistencia cubierta</a:t>
          </a:r>
          <a:endParaRPr lang="es-EC" sz="1050" kern="1200" dirty="0">
            <a:solidFill>
              <a:schemeClr val="tx1"/>
            </a:solidFill>
          </a:endParaRPr>
        </a:p>
      </dsp:txBody>
      <dsp:txXfrm>
        <a:off x="5172" y="1443135"/>
        <a:ext cx="1291693" cy="588753"/>
      </dsp:txXfrm>
    </dsp:sp>
    <dsp:sp modelId="{0866ABD5-C805-49FD-B483-897CDE671E20}">
      <dsp:nvSpPr>
        <dsp:cNvPr id="0" name=""/>
        <dsp:cNvSpPr/>
      </dsp:nvSpPr>
      <dsp:spPr>
        <a:xfrm>
          <a:off x="1348752" y="1536653"/>
          <a:ext cx="641971" cy="64197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948521-10DD-49D5-A744-53CC7B3FD392}">
      <dsp:nvSpPr>
        <dsp:cNvPr id="0" name=""/>
        <dsp:cNvSpPr/>
      </dsp:nvSpPr>
      <dsp:spPr>
        <a:xfrm>
          <a:off x="2149768" y="73940"/>
          <a:ext cx="1834204" cy="136919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34203"/>
              <a:satOff val="-373"/>
              <a:lumOff val="426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38100" rIns="12700" bIns="12700" numCol="1" spcCol="1270" anchor="t" anchorCtr="0">
          <a:noAutofit/>
        </a:bodyPr>
        <a:lstStyle/>
        <a:p>
          <a:pPr marL="57150" lvl="1" indent="-57150" algn="just" defTabSz="4222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950" kern="1200" dirty="0">
              <a:solidFill>
                <a:srgbClr val="002060"/>
              </a:solidFill>
            </a:rPr>
            <a:t> Aplica a los impuestos sobre el ingreso, las ganancias, las ganancias de capital y la riqueza neta recaudada a nivel del gobierno central.</a:t>
          </a:r>
        </a:p>
        <a:p>
          <a:pPr marL="57150" lvl="1" indent="-57150" algn="just" defTabSz="4222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950" kern="1200" dirty="0">
              <a:solidFill>
                <a:srgbClr val="002060"/>
              </a:solidFill>
            </a:rPr>
            <a:t> Excepto los aranceles aduaneros</a:t>
          </a:r>
        </a:p>
      </dsp:txBody>
      <dsp:txXfrm>
        <a:off x="2181850" y="106022"/>
        <a:ext cx="1770040" cy="1337112"/>
      </dsp:txXfrm>
    </dsp:sp>
    <dsp:sp modelId="{3DC366C7-B57F-4FEE-985A-FAF55D321888}">
      <dsp:nvSpPr>
        <dsp:cNvPr id="0" name=""/>
        <dsp:cNvSpPr/>
      </dsp:nvSpPr>
      <dsp:spPr>
        <a:xfrm>
          <a:off x="2149768" y="1443135"/>
          <a:ext cx="1834204" cy="588753"/>
        </a:xfrm>
        <a:prstGeom prst="rect">
          <a:avLst/>
        </a:prstGeom>
        <a:solidFill>
          <a:schemeClr val="accent5">
            <a:shade val="80000"/>
            <a:hueOff val="34203"/>
            <a:satOff val="-373"/>
            <a:lumOff val="4263"/>
            <a:alphaOff val="0"/>
          </a:schemeClr>
        </a:solidFill>
        <a:ln w="25400" cap="flat" cmpd="sng" algn="ctr">
          <a:solidFill>
            <a:schemeClr val="accent5">
              <a:shade val="80000"/>
              <a:hueOff val="34203"/>
              <a:satOff val="-373"/>
              <a:lumOff val="4263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marL="0" lvl="0" indent="0" algn="just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b="1" i="1" kern="1200" dirty="0">
              <a:solidFill>
                <a:schemeClr val="tx1"/>
              </a:solidFill>
              <a:latin typeface="+mn-lt"/>
              <a:cs typeface="Arial" pitchFamily="34" charset="0"/>
            </a:rPr>
            <a:t>Impuestos cubiertos</a:t>
          </a:r>
          <a:endParaRPr lang="es-EC" sz="1050" b="1" kern="1200" dirty="0">
            <a:solidFill>
              <a:schemeClr val="tx1"/>
            </a:solidFill>
            <a:latin typeface="+mn-lt"/>
          </a:endParaRPr>
        </a:p>
      </dsp:txBody>
      <dsp:txXfrm>
        <a:off x="2149768" y="1443135"/>
        <a:ext cx="1291693" cy="588753"/>
      </dsp:txXfrm>
    </dsp:sp>
    <dsp:sp modelId="{6292FB2E-0420-4F6E-A965-9CADAED2A854}">
      <dsp:nvSpPr>
        <dsp:cNvPr id="0" name=""/>
        <dsp:cNvSpPr/>
      </dsp:nvSpPr>
      <dsp:spPr>
        <a:xfrm>
          <a:off x="3493348" y="1536653"/>
          <a:ext cx="641971" cy="641971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53BB7E-CB86-414D-8449-EEEC164142CC}">
      <dsp:nvSpPr>
        <dsp:cNvPr id="0" name=""/>
        <dsp:cNvSpPr/>
      </dsp:nvSpPr>
      <dsp:spPr>
        <a:xfrm>
          <a:off x="4294364" y="73940"/>
          <a:ext cx="1834204" cy="136919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68407"/>
              <a:satOff val="-746"/>
              <a:lumOff val="85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38100" rIns="12700" bIns="12700" numCol="1" spcCol="1270" anchor="t" anchorCtr="0">
          <a:noAutofit/>
        </a:bodyPr>
        <a:lstStyle/>
        <a:p>
          <a:pPr marL="57150" lvl="1" indent="-57150" algn="just" defTabSz="4222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950" kern="1200" dirty="0">
              <a:solidFill>
                <a:srgbClr val="002060"/>
              </a:solidFill>
            </a:rPr>
            <a:t> Los derechos y garantías reconocidos a los contribuyentes en virtud de la legislación nacional siguen siendo aplicables.</a:t>
          </a:r>
        </a:p>
        <a:p>
          <a:pPr marL="57150" lvl="1" indent="-57150" algn="just" defTabSz="4222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950" kern="1200" dirty="0">
              <a:solidFill>
                <a:srgbClr val="002060"/>
              </a:solidFill>
            </a:rPr>
            <a:t> Hay limitaciones a la obligación de proporcionar cierta asistencia o difundir información.</a:t>
          </a:r>
        </a:p>
      </dsp:txBody>
      <dsp:txXfrm>
        <a:off x="4326446" y="106022"/>
        <a:ext cx="1770040" cy="1337112"/>
      </dsp:txXfrm>
    </dsp:sp>
    <dsp:sp modelId="{C693B5F4-A4CA-41D7-904B-1CE7B98AB953}">
      <dsp:nvSpPr>
        <dsp:cNvPr id="0" name=""/>
        <dsp:cNvSpPr/>
      </dsp:nvSpPr>
      <dsp:spPr>
        <a:xfrm>
          <a:off x="4294364" y="1443135"/>
          <a:ext cx="1834204" cy="588753"/>
        </a:xfrm>
        <a:prstGeom prst="rect">
          <a:avLst/>
        </a:prstGeom>
        <a:solidFill>
          <a:schemeClr val="accent5">
            <a:shade val="80000"/>
            <a:hueOff val="68407"/>
            <a:satOff val="-746"/>
            <a:lumOff val="8526"/>
            <a:alphaOff val="0"/>
          </a:schemeClr>
        </a:solidFill>
        <a:ln w="25400" cap="flat" cmpd="sng" algn="ctr">
          <a:solidFill>
            <a:schemeClr val="accent5">
              <a:shade val="80000"/>
              <a:hueOff val="68407"/>
              <a:satOff val="-746"/>
              <a:lumOff val="8526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marL="0" lvl="0" indent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b="1" i="1" kern="1200" dirty="0">
              <a:solidFill>
                <a:schemeClr val="tx1"/>
              </a:solidFill>
            </a:rPr>
            <a:t>Derechos y garantías a los contribuyentes</a:t>
          </a:r>
          <a:endParaRPr lang="es-EC" sz="1050" kern="1200" dirty="0">
            <a:solidFill>
              <a:schemeClr val="tx1"/>
            </a:solidFill>
          </a:endParaRPr>
        </a:p>
      </dsp:txBody>
      <dsp:txXfrm>
        <a:off x="4294364" y="1443135"/>
        <a:ext cx="1291693" cy="588753"/>
      </dsp:txXfrm>
    </dsp:sp>
    <dsp:sp modelId="{3A7B4E91-AFA5-4F27-B4CA-641B01539A78}">
      <dsp:nvSpPr>
        <dsp:cNvPr id="0" name=""/>
        <dsp:cNvSpPr/>
      </dsp:nvSpPr>
      <dsp:spPr>
        <a:xfrm>
          <a:off x="5637944" y="1536653"/>
          <a:ext cx="641971" cy="641971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06244D-22C0-42C8-9889-D8FB26E51244}">
      <dsp:nvSpPr>
        <dsp:cNvPr id="0" name=""/>
        <dsp:cNvSpPr/>
      </dsp:nvSpPr>
      <dsp:spPr>
        <a:xfrm>
          <a:off x="6438960" y="73940"/>
          <a:ext cx="1834204" cy="136919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102610"/>
              <a:satOff val="-1119"/>
              <a:lumOff val="1278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38100" rIns="12700" bIns="12700" numCol="1" spcCol="1270" anchor="t" anchorCtr="0">
          <a:noAutofit/>
        </a:bodyPr>
        <a:lstStyle/>
        <a:p>
          <a:pPr marL="57150" lvl="1" indent="-57150" algn="just" defTabSz="4222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950" kern="1200" dirty="0">
              <a:solidFill>
                <a:srgbClr val="002060"/>
              </a:solidFill>
            </a:rPr>
            <a:t> La Convención brinda los más altos estándares de confidencialidad y protección de datos personales.</a:t>
          </a:r>
        </a:p>
      </dsp:txBody>
      <dsp:txXfrm>
        <a:off x="6471042" y="106022"/>
        <a:ext cx="1770040" cy="1337112"/>
      </dsp:txXfrm>
    </dsp:sp>
    <dsp:sp modelId="{5747F12D-979B-46E7-849C-8106A91857E7}">
      <dsp:nvSpPr>
        <dsp:cNvPr id="0" name=""/>
        <dsp:cNvSpPr/>
      </dsp:nvSpPr>
      <dsp:spPr>
        <a:xfrm>
          <a:off x="6438960" y="1443135"/>
          <a:ext cx="1834204" cy="588753"/>
        </a:xfrm>
        <a:prstGeom prst="rect">
          <a:avLst/>
        </a:prstGeom>
        <a:solidFill>
          <a:schemeClr val="accent5">
            <a:shade val="80000"/>
            <a:hueOff val="102610"/>
            <a:satOff val="-1119"/>
            <a:lumOff val="12789"/>
            <a:alphaOff val="0"/>
          </a:schemeClr>
        </a:solidFill>
        <a:ln w="25400" cap="flat" cmpd="sng" algn="ctr">
          <a:solidFill>
            <a:schemeClr val="accent5">
              <a:shade val="80000"/>
              <a:hueOff val="102610"/>
              <a:satOff val="-1119"/>
              <a:lumOff val="12789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marL="0" lvl="0" indent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b="1" i="1" kern="1200" dirty="0">
              <a:solidFill>
                <a:schemeClr val="tx1"/>
              </a:solidFill>
            </a:rPr>
            <a:t>Confidencialidad</a:t>
          </a:r>
          <a:endParaRPr lang="es-EC" sz="1050" kern="1200" dirty="0">
            <a:solidFill>
              <a:schemeClr val="tx1"/>
            </a:solidFill>
          </a:endParaRPr>
        </a:p>
      </dsp:txBody>
      <dsp:txXfrm>
        <a:off x="6438960" y="1443135"/>
        <a:ext cx="1291693" cy="588753"/>
      </dsp:txXfrm>
    </dsp:sp>
    <dsp:sp modelId="{F728A902-881B-4989-9161-6D6D2A8E3DD7}">
      <dsp:nvSpPr>
        <dsp:cNvPr id="0" name=""/>
        <dsp:cNvSpPr/>
      </dsp:nvSpPr>
      <dsp:spPr>
        <a:xfrm>
          <a:off x="7782540" y="1536653"/>
          <a:ext cx="641971" cy="641971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3A4B5-1ADB-4F20-84AB-34B999676452}">
      <dsp:nvSpPr>
        <dsp:cNvPr id="0" name=""/>
        <dsp:cNvSpPr/>
      </dsp:nvSpPr>
      <dsp:spPr>
        <a:xfrm>
          <a:off x="1077470" y="2496580"/>
          <a:ext cx="1834204" cy="136919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136814"/>
              <a:satOff val="-1492"/>
              <a:lumOff val="170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38100" rIns="12700" bIns="12700" numCol="1" spcCol="1270" anchor="t" anchorCtr="0">
          <a:noAutofit/>
        </a:bodyPr>
        <a:lstStyle/>
        <a:p>
          <a:pPr marL="57150" lvl="1" indent="-57150" algn="just" defTabSz="4222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950" kern="1200" dirty="0">
              <a:solidFill>
                <a:srgbClr val="002060"/>
              </a:solidFill>
            </a:rPr>
            <a:t> Los Estados pueden reservarse respecto a las formas de asistencia administrativa e impuestos .</a:t>
          </a:r>
        </a:p>
        <a:p>
          <a:pPr marL="57150" lvl="1" indent="-57150" algn="just" defTabSz="4222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EC" sz="950" kern="1200" dirty="0">
            <a:solidFill>
              <a:srgbClr val="002060"/>
            </a:solidFill>
          </a:endParaRPr>
        </a:p>
        <a:p>
          <a:pPr marL="57150" lvl="1" indent="-57150" algn="just" defTabSz="4222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950" kern="1200" dirty="0">
              <a:solidFill>
                <a:srgbClr val="002060"/>
              </a:solidFill>
            </a:rPr>
            <a:t> Las reservas pueden hacerse o retirarse en cualquier momento.</a:t>
          </a:r>
        </a:p>
      </dsp:txBody>
      <dsp:txXfrm>
        <a:off x="1109552" y="2528662"/>
        <a:ext cx="1770040" cy="1337112"/>
      </dsp:txXfrm>
    </dsp:sp>
    <dsp:sp modelId="{AF7D6E92-2505-4C21-AAB1-5EA5541C6F32}">
      <dsp:nvSpPr>
        <dsp:cNvPr id="0" name=""/>
        <dsp:cNvSpPr/>
      </dsp:nvSpPr>
      <dsp:spPr>
        <a:xfrm>
          <a:off x="1077470" y="3865775"/>
          <a:ext cx="1834204" cy="588753"/>
        </a:xfrm>
        <a:prstGeom prst="rect">
          <a:avLst/>
        </a:prstGeom>
        <a:solidFill>
          <a:schemeClr val="accent5">
            <a:shade val="80000"/>
            <a:hueOff val="136814"/>
            <a:satOff val="-1492"/>
            <a:lumOff val="17053"/>
            <a:alphaOff val="0"/>
          </a:schemeClr>
        </a:solidFill>
        <a:ln w="25400" cap="flat" cmpd="sng" algn="ctr">
          <a:solidFill>
            <a:schemeClr val="accent5">
              <a:shade val="80000"/>
              <a:hueOff val="136814"/>
              <a:satOff val="-1492"/>
              <a:lumOff val="17053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marL="0" lvl="0" indent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050" b="1" i="1" kern="1200">
              <a:solidFill>
                <a:schemeClr val="tx1"/>
              </a:solidFill>
              <a:latin typeface="+mn-lt"/>
            </a:rPr>
            <a:t>Flexibilidad</a:t>
          </a:r>
          <a:endParaRPr lang="es-EC" sz="1050" kern="1200" dirty="0">
            <a:solidFill>
              <a:schemeClr val="tx1"/>
            </a:solidFill>
            <a:latin typeface="+mn-lt"/>
          </a:endParaRPr>
        </a:p>
      </dsp:txBody>
      <dsp:txXfrm>
        <a:off x="1077470" y="3865775"/>
        <a:ext cx="1291693" cy="588753"/>
      </dsp:txXfrm>
    </dsp:sp>
    <dsp:sp modelId="{A271BD54-F6BE-4143-BFE0-70A904F04BA7}">
      <dsp:nvSpPr>
        <dsp:cNvPr id="0" name=""/>
        <dsp:cNvSpPr/>
      </dsp:nvSpPr>
      <dsp:spPr>
        <a:xfrm>
          <a:off x="2421050" y="3959293"/>
          <a:ext cx="641971" cy="641971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747D3B-2022-4B8D-9B40-589EF3E06196}">
      <dsp:nvSpPr>
        <dsp:cNvPr id="0" name=""/>
        <dsp:cNvSpPr/>
      </dsp:nvSpPr>
      <dsp:spPr>
        <a:xfrm>
          <a:off x="3222066" y="2496580"/>
          <a:ext cx="1834204" cy="136919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171017"/>
              <a:satOff val="-1865"/>
              <a:lumOff val="2131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38100" rIns="12700" bIns="12700" numCol="1" spcCol="1270" anchor="t" anchorCtr="0">
          <a:noAutofit/>
        </a:bodyPr>
        <a:lstStyle/>
        <a:p>
          <a:pPr marL="57150" lvl="1" indent="-57150" algn="just" defTabSz="4222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950" kern="1200" dirty="0">
              <a:solidFill>
                <a:srgbClr val="002060"/>
              </a:solidFill>
            </a:rPr>
            <a:t>Está compuesto por representantes de cada una de las Partes, supervisa la implementación de la Convención. </a:t>
          </a:r>
        </a:p>
        <a:p>
          <a:pPr marL="57150" lvl="1" indent="-57150" algn="l" defTabSz="4222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EC" sz="950" kern="1200" dirty="0">
            <a:solidFill>
              <a:srgbClr val="002060"/>
            </a:solidFill>
          </a:endParaRPr>
        </a:p>
      </dsp:txBody>
      <dsp:txXfrm>
        <a:off x="3254148" y="2528662"/>
        <a:ext cx="1770040" cy="1337112"/>
      </dsp:txXfrm>
    </dsp:sp>
    <dsp:sp modelId="{2A7C9916-F37D-4EA2-97D0-116E3AD8CBE1}">
      <dsp:nvSpPr>
        <dsp:cNvPr id="0" name=""/>
        <dsp:cNvSpPr/>
      </dsp:nvSpPr>
      <dsp:spPr>
        <a:xfrm>
          <a:off x="3222066" y="3865775"/>
          <a:ext cx="1834204" cy="588753"/>
        </a:xfrm>
        <a:prstGeom prst="rect">
          <a:avLst/>
        </a:prstGeom>
        <a:solidFill>
          <a:schemeClr val="accent5">
            <a:shade val="80000"/>
            <a:hueOff val="171017"/>
            <a:satOff val="-1865"/>
            <a:lumOff val="21316"/>
            <a:alphaOff val="0"/>
          </a:schemeClr>
        </a:solidFill>
        <a:ln w="25400" cap="flat" cmpd="sng" algn="ctr">
          <a:solidFill>
            <a:schemeClr val="accent5">
              <a:shade val="80000"/>
              <a:hueOff val="171017"/>
              <a:satOff val="-1865"/>
              <a:lumOff val="21316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marL="0" lvl="0" indent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b="1" i="1" kern="1200" dirty="0">
              <a:solidFill>
                <a:schemeClr val="tx1"/>
              </a:solidFill>
            </a:rPr>
            <a:t>Organismo coordinador</a:t>
          </a:r>
          <a:endParaRPr lang="es-EC" sz="1050" kern="1200" dirty="0">
            <a:solidFill>
              <a:schemeClr val="tx1"/>
            </a:solidFill>
          </a:endParaRPr>
        </a:p>
      </dsp:txBody>
      <dsp:txXfrm>
        <a:off x="3222066" y="3865775"/>
        <a:ext cx="1291693" cy="588753"/>
      </dsp:txXfrm>
    </dsp:sp>
    <dsp:sp modelId="{BE2BBE0D-4F65-4705-8DA9-54C0C4DCE57B}">
      <dsp:nvSpPr>
        <dsp:cNvPr id="0" name=""/>
        <dsp:cNvSpPr/>
      </dsp:nvSpPr>
      <dsp:spPr>
        <a:xfrm>
          <a:off x="4565646" y="3959293"/>
          <a:ext cx="641971" cy="641971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48DF8F-E9B6-43EF-93FB-4185B8AA7D89}">
      <dsp:nvSpPr>
        <dsp:cNvPr id="0" name=""/>
        <dsp:cNvSpPr/>
      </dsp:nvSpPr>
      <dsp:spPr>
        <a:xfrm>
          <a:off x="5366662" y="2496580"/>
          <a:ext cx="1834204" cy="136919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205221"/>
              <a:satOff val="-2238"/>
              <a:lumOff val="255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38100" rIns="12700" bIns="12700" numCol="1" spcCol="1270" anchor="t" anchorCtr="0">
          <a:noAutofit/>
        </a:bodyPr>
        <a:lstStyle/>
        <a:p>
          <a:pPr marL="57150" lvl="1" indent="-57150" algn="l" defTabSz="4222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C" sz="950" kern="1200" dirty="0">
              <a:solidFill>
                <a:srgbClr val="002060"/>
              </a:solidFill>
            </a:rPr>
            <a:t> La información obtenida se puede utilizar con previa autorización, para otros fines según las leyes de la Parte que la suministra.</a:t>
          </a:r>
        </a:p>
        <a:p>
          <a:pPr marL="57150" lvl="1" indent="-57150" algn="l" defTabSz="4222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EC" sz="950" kern="1200" dirty="0">
            <a:solidFill>
              <a:srgbClr val="002060"/>
            </a:solidFill>
          </a:endParaRPr>
        </a:p>
      </dsp:txBody>
      <dsp:txXfrm>
        <a:off x="5398744" y="2528662"/>
        <a:ext cx="1770040" cy="1337112"/>
      </dsp:txXfrm>
    </dsp:sp>
    <dsp:sp modelId="{133B741D-7A31-46EB-BE13-C46F50D703D7}">
      <dsp:nvSpPr>
        <dsp:cNvPr id="0" name=""/>
        <dsp:cNvSpPr/>
      </dsp:nvSpPr>
      <dsp:spPr>
        <a:xfrm>
          <a:off x="5366662" y="3865775"/>
          <a:ext cx="1834204" cy="588753"/>
        </a:xfrm>
        <a:prstGeom prst="rect">
          <a:avLst/>
        </a:prstGeom>
        <a:solidFill>
          <a:schemeClr val="accent5">
            <a:shade val="80000"/>
            <a:hueOff val="205221"/>
            <a:satOff val="-2238"/>
            <a:lumOff val="25579"/>
            <a:alphaOff val="0"/>
          </a:schemeClr>
        </a:solidFill>
        <a:ln w="25400" cap="flat" cmpd="sng" algn="ctr">
          <a:solidFill>
            <a:schemeClr val="accent5">
              <a:shade val="80000"/>
              <a:hueOff val="205221"/>
              <a:satOff val="-2238"/>
              <a:lumOff val="25579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0" rIns="13970" bIns="0" numCol="1" spcCol="1270" anchor="ctr" anchorCtr="0">
          <a:noAutofit/>
        </a:bodyPr>
        <a:lstStyle/>
        <a:p>
          <a:pPr marL="0" lvl="0" indent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050" b="1" i="1" kern="1200">
              <a:solidFill>
                <a:schemeClr val="tx1"/>
              </a:solidFill>
            </a:rPr>
            <a:t>Uso de la información para combatir delitos graves</a:t>
          </a:r>
          <a:endParaRPr lang="es-EC" sz="1050" kern="1200" dirty="0">
            <a:solidFill>
              <a:schemeClr val="tx1"/>
            </a:solidFill>
          </a:endParaRPr>
        </a:p>
      </dsp:txBody>
      <dsp:txXfrm>
        <a:off x="5366662" y="3865775"/>
        <a:ext cx="1291693" cy="588753"/>
      </dsp:txXfrm>
    </dsp:sp>
    <dsp:sp modelId="{8F83F77A-0F1E-415E-97F8-BBDA485A38B4}">
      <dsp:nvSpPr>
        <dsp:cNvPr id="0" name=""/>
        <dsp:cNvSpPr/>
      </dsp:nvSpPr>
      <dsp:spPr>
        <a:xfrm>
          <a:off x="6710242" y="3959293"/>
          <a:ext cx="641971" cy="641971"/>
        </a:xfrm>
        <a:prstGeom prst="ellipse">
          <a:avLst/>
        </a:prstGeom>
        <a:blipFill rotWithShape="0">
          <a:blip xmlns:r="http://schemas.openxmlformats.org/officeDocument/2006/relationships" r:embed="rId7"/>
          <a:stretch>
            <a:fillRect/>
          </a:stretch>
        </a:blipFill>
        <a:ln w="2540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C0ED2E-6813-4725-9201-4F0DD5A7119C}">
      <dsp:nvSpPr>
        <dsp:cNvPr id="0" name=""/>
        <dsp:cNvSpPr/>
      </dsp:nvSpPr>
      <dsp:spPr>
        <a:xfrm>
          <a:off x="0" y="0"/>
          <a:ext cx="7572428" cy="2039548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55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74FA1F-1405-4B14-AB98-283B65E59818}">
      <dsp:nvSpPr>
        <dsp:cNvPr id="0" name=""/>
        <dsp:cNvSpPr/>
      </dsp:nvSpPr>
      <dsp:spPr>
        <a:xfrm>
          <a:off x="227172" y="271939"/>
          <a:ext cx="2224400" cy="149566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3ED05E4-4492-4831-83B6-F5E5B1137212}">
      <dsp:nvSpPr>
        <dsp:cNvPr id="0" name=""/>
        <dsp:cNvSpPr/>
      </dsp:nvSpPr>
      <dsp:spPr>
        <a:xfrm rot="10800000">
          <a:off x="227172" y="2039548"/>
          <a:ext cx="2224400" cy="2492781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>
              <a:solidFill>
                <a:schemeClr val="tx2">
                  <a:lumMod val="50000"/>
                </a:schemeClr>
              </a:solidFill>
            </a:rPr>
            <a:t>Intercambiar información en sus diferentes modalidades (petición, espontáneo y automático) con al menos 125 jurisdicciones. </a:t>
          </a:r>
        </a:p>
      </dsp:txBody>
      <dsp:txXfrm rot="10800000">
        <a:off x="295580" y="2039548"/>
        <a:ext cx="2087584" cy="2424373"/>
      </dsp:txXfrm>
    </dsp:sp>
    <dsp:sp modelId="{C140ACD0-2A54-4B86-8E7A-8CD65C713FEB}">
      <dsp:nvSpPr>
        <dsp:cNvPr id="0" name=""/>
        <dsp:cNvSpPr/>
      </dsp:nvSpPr>
      <dsp:spPr>
        <a:xfrm>
          <a:off x="2674013" y="271939"/>
          <a:ext cx="2224400" cy="149566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1CE6685-F118-4F47-8C86-D12F8D18948F}">
      <dsp:nvSpPr>
        <dsp:cNvPr id="0" name=""/>
        <dsp:cNvSpPr/>
      </dsp:nvSpPr>
      <dsp:spPr>
        <a:xfrm rot="10800000">
          <a:off x="2674013" y="2039548"/>
          <a:ext cx="2224400" cy="2492781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shade val="50000"/>
                <a:hueOff val="240958"/>
                <a:satOff val="-5040"/>
                <a:lumOff val="28042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240958"/>
                <a:satOff val="-5040"/>
                <a:lumOff val="28042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240958"/>
                <a:satOff val="-5040"/>
                <a:lumOff val="2804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>
              <a:solidFill>
                <a:schemeClr val="tx2">
                  <a:lumMod val="50000"/>
                </a:schemeClr>
              </a:solidFill>
            </a:rPr>
            <a:t>Recibir asistencia técnica por parte del Órgano de Coordinación, fortaleciendo las acciones tendientes a implementar herramientas eficaces de transparencia fiscal</a:t>
          </a:r>
          <a:r>
            <a:rPr lang="es-EC" sz="1400" kern="1200" dirty="0"/>
            <a:t>. </a:t>
          </a:r>
        </a:p>
      </dsp:txBody>
      <dsp:txXfrm rot="10800000">
        <a:off x="2742421" y="2039548"/>
        <a:ext cx="2087584" cy="2424373"/>
      </dsp:txXfrm>
    </dsp:sp>
    <dsp:sp modelId="{091C1E99-4B16-4859-B7D9-19E43AD16605}">
      <dsp:nvSpPr>
        <dsp:cNvPr id="0" name=""/>
        <dsp:cNvSpPr/>
      </dsp:nvSpPr>
      <dsp:spPr>
        <a:xfrm>
          <a:off x="5120854" y="271939"/>
          <a:ext cx="2224400" cy="149566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15D5BD5-E683-45CE-B8D6-D3D4972817C2}">
      <dsp:nvSpPr>
        <dsp:cNvPr id="0" name=""/>
        <dsp:cNvSpPr/>
      </dsp:nvSpPr>
      <dsp:spPr>
        <a:xfrm rot="10800000">
          <a:off x="5120854" y="2039548"/>
          <a:ext cx="2224400" cy="2492781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shade val="50000"/>
                <a:hueOff val="240958"/>
                <a:satOff val="-5040"/>
                <a:lumOff val="28042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240958"/>
                <a:satOff val="-5040"/>
                <a:lumOff val="28042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240958"/>
                <a:satOff val="-5040"/>
                <a:lumOff val="2804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400" kern="1200" dirty="0">
              <a:solidFill>
                <a:schemeClr val="tx2">
                  <a:lumMod val="50000"/>
                </a:schemeClr>
              </a:solidFill>
            </a:rPr>
            <a:t>Se viabiliza, por acuerdo entre las partes, el desarrollo de auditorías fiscales simultáneas y participación en auditorías en el extranjero, la asistencia en el cobro (incluyendo el establecimiento de medidas cautelares) y la notificación o traslado de documentos.</a:t>
          </a:r>
          <a:r>
            <a:rPr lang="es-EC" sz="1400" kern="1200" dirty="0"/>
            <a:t> </a:t>
          </a:r>
        </a:p>
      </dsp:txBody>
      <dsp:txXfrm rot="10800000">
        <a:off x="5189262" y="2039548"/>
        <a:ext cx="2087584" cy="24243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8AB620-BA69-491C-8770-96B7203065B1}">
      <dsp:nvSpPr>
        <dsp:cNvPr id="0" name=""/>
        <dsp:cNvSpPr/>
      </dsp:nvSpPr>
      <dsp:spPr>
        <a:xfrm>
          <a:off x="1065" y="276359"/>
          <a:ext cx="1786493" cy="178649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AFC3822E-4FEA-4950-B52A-316583B9F2A6}">
      <dsp:nvSpPr>
        <dsp:cNvPr id="0" name=""/>
        <dsp:cNvSpPr/>
      </dsp:nvSpPr>
      <dsp:spPr>
        <a:xfrm>
          <a:off x="45416" y="1753852"/>
          <a:ext cx="2279440" cy="18957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050" b="1" i="1" kern="1200" dirty="0">
              <a:solidFill>
                <a:srgbClr val="002060"/>
              </a:solidFill>
              <a:latin typeface="+mn-lt"/>
              <a:cs typeface="Arial" pitchFamily="34" charset="0"/>
            </a:rPr>
            <a:t>SOLICITUD PARA SER INVITADO A FORMAR PARTE DE LA CONVENCIÓN 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kern="1200" dirty="0">
              <a:solidFill>
                <a:srgbClr val="002060"/>
              </a:solidFill>
              <a:latin typeface="+mn-lt"/>
              <a:cs typeface="Arial" pitchFamily="34" charset="0"/>
            </a:rPr>
            <a:t>En diciembre de 2017, Ecuador envió la </a:t>
          </a:r>
          <a:r>
            <a:rPr lang="es-EC" sz="1050" kern="1200" dirty="0">
              <a:solidFill>
                <a:srgbClr val="002060"/>
              </a:solidFill>
              <a:latin typeface="+mn-lt"/>
              <a:cs typeface="Arial" pitchFamily="34" charset="0"/>
            </a:rPr>
            <a:t>solicitud a través del Ministerio de Relaciones Exteriores, p</a:t>
          </a:r>
          <a:r>
            <a:rPr lang="es-ES" sz="1050" kern="1200" dirty="0">
              <a:solidFill>
                <a:srgbClr val="002060"/>
              </a:solidFill>
              <a:latin typeface="+mn-lt"/>
              <a:cs typeface="Arial" pitchFamily="34" charset="0"/>
            </a:rPr>
            <a:t>ara que se le invite a ser miembro de la Convención</a:t>
          </a:r>
          <a:endParaRPr lang="es-EC" sz="1000" kern="1200" dirty="0">
            <a:solidFill>
              <a:srgbClr val="002060"/>
            </a:solidFill>
            <a:latin typeface="+mn-lt"/>
          </a:endParaRPr>
        </a:p>
      </dsp:txBody>
      <dsp:txXfrm>
        <a:off x="100939" y="1809375"/>
        <a:ext cx="2168394" cy="1784655"/>
      </dsp:txXfrm>
    </dsp:sp>
    <dsp:sp modelId="{AA78BB63-3957-434E-8B3F-A99BB831AA69}">
      <dsp:nvSpPr>
        <dsp:cNvPr id="0" name=""/>
        <dsp:cNvSpPr/>
      </dsp:nvSpPr>
      <dsp:spPr>
        <a:xfrm>
          <a:off x="2217942" y="954971"/>
          <a:ext cx="430383" cy="4292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1800" kern="1200"/>
        </a:p>
      </dsp:txBody>
      <dsp:txXfrm>
        <a:off x="2217942" y="1040825"/>
        <a:ext cx="301602" cy="257561"/>
      </dsp:txXfrm>
    </dsp:sp>
    <dsp:sp modelId="{0496319E-AB4C-4F46-A9AF-41CDCC14F451}">
      <dsp:nvSpPr>
        <dsp:cNvPr id="0" name=""/>
        <dsp:cNvSpPr/>
      </dsp:nvSpPr>
      <dsp:spPr>
        <a:xfrm>
          <a:off x="3017227" y="276359"/>
          <a:ext cx="1786493" cy="178649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4AA3C6DA-5D9A-42BE-87E1-8B0C1AFC7F79}">
      <dsp:nvSpPr>
        <dsp:cNvPr id="0" name=""/>
        <dsp:cNvSpPr/>
      </dsp:nvSpPr>
      <dsp:spPr>
        <a:xfrm>
          <a:off x="3061578" y="1753852"/>
          <a:ext cx="2279440" cy="18957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050" b="1" i="1" kern="1200" dirty="0">
              <a:solidFill>
                <a:srgbClr val="002060"/>
              </a:solidFill>
              <a:latin typeface="+mn-lt"/>
              <a:cs typeface="Arial" pitchFamily="34" charset="0"/>
            </a:rPr>
            <a:t>ACEPTACIÓN POR PARTE DE LA OCDE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050" kern="1200" dirty="0">
              <a:solidFill>
                <a:srgbClr val="002060"/>
              </a:solidFill>
              <a:latin typeface="+mn-lt"/>
              <a:cs typeface="Arial" pitchFamily="34" charset="0"/>
            </a:rPr>
            <a:t>El 11 de septiembre de 2018. </a:t>
          </a:r>
          <a:endParaRPr lang="es-EC" sz="1000" kern="1200" dirty="0">
            <a:solidFill>
              <a:srgbClr val="002060"/>
            </a:solidFill>
            <a:latin typeface="+mn-lt"/>
          </a:endParaRPr>
        </a:p>
      </dsp:txBody>
      <dsp:txXfrm>
        <a:off x="3117101" y="1809375"/>
        <a:ext cx="2168394" cy="1784655"/>
      </dsp:txXfrm>
    </dsp:sp>
    <dsp:sp modelId="{99DF80EB-C465-4EA8-826B-DAF6B6F64332}">
      <dsp:nvSpPr>
        <dsp:cNvPr id="0" name=""/>
        <dsp:cNvSpPr/>
      </dsp:nvSpPr>
      <dsp:spPr>
        <a:xfrm>
          <a:off x="5234104" y="954971"/>
          <a:ext cx="430383" cy="4292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1800" kern="1200"/>
        </a:p>
      </dsp:txBody>
      <dsp:txXfrm>
        <a:off x="5234104" y="1040825"/>
        <a:ext cx="301602" cy="257561"/>
      </dsp:txXfrm>
    </dsp:sp>
    <dsp:sp modelId="{981293EE-4A8E-44F4-A9FB-4841E890409A}">
      <dsp:nvSpPr>
        <dsp:cNvPr id="0" name=""/>
        <dsp:cNvSpPr/>
      </dsp:nvSpPr>
      <dsp:spPr>
        <a:xfrm>
          <a:off x="6033388" y="276359"/>
          <a:ext cx="1786493" cy="178649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123C68CB-42EC-4B80-8361-2EBF26F923A9}">
      <dsp:nvSpPr>
        <dsp:cNvPr id="0" name=""/>
        <dsp:cNvSpPr/>
      </dsp:nvSpPr>
      <dsp:spPr>
        <a:xfrm>
          <a:off x="5951827" y="1746616"/>
          <a:ext cx="2279440" cy="18957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b="1" i="1" kern="1200" dirty="0">
              <a:solidFill>
                <a:srgbClr val="002060"/>
              </a:solidFill>
              <a:latin typeface="+mn-lt"/>
              <a:cs typeface="Arial" pitchFamily="34" charset="0"/>
            </a:rPr>
            <a:t>FIRMA DE ADHESIÓN A LA CAAM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kern="1200" dirty="0">
              <a:solidFill>
                <a:srgbClr val="002060"/>
              </a:solidFill>
              <a:latin typeface="Calibri"/>
              <a:ea typeface="+mn-ea"/>
              <a:cs typeface="Arial" pitchFamily="34" charset="0"/>
            </a:rPr>
            <a:t>El 29 de octubre de 2018, </a:t>
          </a:r>
          <a:r>
            <a:rPr lang="es-ES_tradnl" sz="1050" kern="1200" dirty="0">
              <a:solidFill>
                <a:srgbClr val="002060"/>
              </a:solidFill>
              <a:latin typeface="Calibri"/>
              <a:ea typeface="+mn-ea"/>
              <a:cs typeface="Arial" pitchFamily="34" charset="0"/>
            </a:rPr>
            <a:t>la Directora General del Servicio de Rentas Internas con plenos poderes otorgados por el Presidente de la República, suscribió esta Convención </a:t>
          </a:r>
          <a:endParaRPr lang="es-EC" sz="1050" kern="1200" dirty="0">
            <a:solidFill>
              <a:srgbClr val="002060"/>
            </a:solidFill>
            <a:latin typeface="Calibri"/>
            <a:ea typeface="+mn-ea"/>
            <a:cs typeface="Arial" pitchFamily="34" charset="0"/>
          </a:endParaRPr>
        </a:p>
      </dsp:txBody>
      <dsp:txXfrm>
        <a:off x="6007350" y="1802139"/>
        <a:ext cx="2168394" cy="17846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10#1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16E700-F595-8649-B223-821C0D1DD291}" type="datetimeFigureOut">
              <a:rPr lang="es-ES" smtClean="0"/>
              <a:t>26/08/2019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3C307F-F60B-504B-95A1-B0F071505A3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55782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1B770D-037C-4836-A7FD-B73D1AA50394}" type="datetimeFigureOut">
              <a:rPr lang="es-EC" smtClean="0"/>
              <a:pPr/>
              <a:t>26/8/2019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2567C-186A-4D70-87AA-4B6B023B9F05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5384225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03382-F7AE-4BCB-A05F-249798451734}" type="slidenum">
              <a:rPr lang="es-EC" smtClean="0"/>
              <a:pPr/>
              <a:t>1</a:t>
            </a:fld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163099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endParaRPr lang="es-EC" sz="1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F82266-16DC-4615-9590-9762B35D40AB}" type="slidenum">
              <a:rPr lang="es-EC" smtClean="0"/>
              <a:pPr/>
              <a:t>3</a:t>
            </a:fld>
            <a:endParaRPr lang="es-EC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endParaRPr lang="es-EC" sz="1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F82266-16DC-4615-9590-9762B35D40AB}" type="slidenum">
              <a:rPr lang="es-EC" smtClean="0"/>
              <a:pPr/>
              <a:t>4</a:t>
            </a:fld>
            <a:endParaRPr lang="es-EC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endParaRPr lang="es-EC" sz="1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F82266-16DC-4615-9590-9762B35D40AB}" type="slidenum">
              <a:rPr lang="es-EC" smtClean="0"/>
              <a:pPr/>
              <a:t>5</a:t>
            </a:fld>
            <a:endParaRPr lang="es-EC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endParaRPr lang="es-EC" sz="1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F82266-16DC-4615-9590-9762B35D40AB}" type="slidenum">
              <a:rPr lang="es-EC" smtClean="0"/>
              <a:pPr/>
              <a:t>6</a:t>
            </a:fld>
            <a:endParaRPr lang="es-EC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endParaRPr lang="es-EC" sz="1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F82266-16DC-4615-9590-9762B35D40AB}" type="slidenum">
              <a:rPr lang="es-EC" smtClean="0"/>
              <a:pPr/>
              <a:t>7</a:t>
            </a:fld>
            <a:endParaRPr lang="es-EC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0713-D4A0-4498-9E64-64891E779E56}" type="datetimeFigureOut">
              <a:rPr lang="es-EC" smtClean="0"/>
              <a:pPr/>
              <a:t>26/8/2019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B170-2A7A-46ED-ABBB-D52450E3D65E}" type="slidenum">
              <a:rPr lang="es-EC" smtClean="0"/>
              <a:pPr/>
              <a:t>‹Nº›</a:t>
            </a:fld>
            <a:endParaRPr lang="es-EC"/>
          </a:p>
        </p:txBody>
      </p:sp>
      <p:pic>
        <p:nvPicPr>
          <p:cNvPr id="7" name="Imagen 6" descr="PPT-I-amarillo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0"/>
          <a:stretch/>
        </p:blipFill>
        <p:spPr>
          <a:xfrm>
            <a:off x="-21771" y="0"/>
            <a:ext cx="9165772" cy="6858000"/>
          </a:xfrm>
          <a:prstGeom prst="rect">
            <a:avLst/>
          </a:prstGeom>
        </p:spPr>
      </p:pic>
      <p:pic>
        <p:nvPicPr>
          <p:cNvPr id="8" name="Imagen 7" descr="PPT-I-amarillo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656"/>
            <a:ext cx="9144000" cy="12801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0713-D4A0-4498-9E64-64891E779E56}" type="datetimeFigureOut">
              <a:rPr lang="es-EC" smtClean="0"/>
              <a:pPr/>
              <a:t>26/8/2019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B170-2A7A-46ED-ABBB-D52450E3D65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0713-D4A0-4498-9E64-64891E779E56}" type="datetimeFigureOut">
              <a:rPr lang="es-EC" smtClean="0"/>
              <a:pPr/>
              <a:t>26/8/2019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B170-2A7A-46ED-ABBB-D52450E3D65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B5D84-072F-4B0C-B188-109D03F29FB0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19210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B5D84-072F-4B0C-B188-109D03F29FB0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B5D84-072F-4B0C-B188-109D03F29FB0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681603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0713-D4A0-4498-9E64-64891E779E56}" type="datetimeFigureOut">
              <a:rPr lang="es-EC" smtClean="0"/>
              <a:pPr/>
              <a:t>26/8/2019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B170-2A7A-46ED-ABBB-D52450E3D65E}" type="slidenum">
              <a:rPr lang="es-EC" smtClean="0"/>
              <a:pPr/>
              <a:t>‹Nº›</a:t>
            </a:fld>
            <a:endParaRPr lang="es-EC"/>
          </a:p>
        </p:txBody>
      </p:sp>
      <p:pic>
        <p:nvPicPr>
          <p:cNvPr id="7" name="Imagen 6" descr="PPT-I-azul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0"/>
          <a:stretch/>
        </p:blipFill>
        <p:spPr>
          <a:xfrm>
            <a:off x="-21771" y="0"/>
            <a:ext cx="9165772" cy="6858000"/>
          </a:xfrm>
          <a:prstGeom prst="rect">
            <a:avLst/>
          </a:prstGeom>
        </p:spPr>
      </p:pic>
      <p:pic>
        <p:nvPicPr>
          <p:cNvPr id="8" name="Imagen 7" descr="PPT-I-azul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28"/>
            <a:ext cx="9144000" cy="12801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0713-D4A0-4498-9E64-64891E779E56}" type="datetimeFigureOut">
              <a:rPr lang="es-EC" smtClean="0"/>
              <a:pPr/>
              <a:t>26/8/2019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B170-2A7A-46ED-ABBB-D52450E3D65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0713-D4A0-4498-9E64-64891E779E56}" type="datetimeFigureOut">
              <a:rPr lang="es-EC" smtClean="0"/>
              <a:pPr/>
              <a:t>26/8/2019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B170-2A7A-46ED-ABBB-D52450E3D65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0713-D4A0-4498-9E64-64891E779E56}" type="datetimeFigureOut">
              <a:rPr lang="es-EC" smtClean="0"/>
              <a:pPr/>
              <a:t>26/8/2019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B170-2A7A-46ED-ABBB-D52450E3D65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0713-D4A0-4498-9E64-64891E779E56}" type="datetimeFigureOut">
              <a:rPr lang="es-EC" smtClean="0"/>
              <a:pPr/>
              <a:t>26/8/2019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B170-2A7A-46ED-ABBB-D52450E3D65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0713-D4A0-4498-9E64-64891E779E56}" type="datetimeFigureOut">
              <a:rPr lang="es-EC" smtClean="0"/>
              <a:pPr/>
              <a:t>26/8/2019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B170-2A7A-46ED-ABBB-D52450E3D65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0713-D4A0-4498-9E64-64891E779E56}" type="datetimeFigureOut">
              <a:rPr lang="es-EC" smtClean="0"/>
              <a:pPr/>
              <a:t>26/8/2019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B170-2A7A-46ED-ABBB-D52450E3D65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10713-D4A0-4498-9E64-64891E779E56}" type="datetimeFigureOut">
              <a:rPr lang="es-EC" smtClean="0"/>
              <a:pPr/>
              <a:t>26/8/2019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5B170-2A7A-46ED-ABBB-D52450E3D65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EC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10713-D4A0-4498-9E64-64891E779E56}" type="datetimeFigureOut">
              <a:rPr lang="es-EC" smtClean="0"/>
              <a:pPr/>
              <a:t>26/8/2019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5B170-2A7A-46ED-ABBB-D52450E3D65E}" type="slidenum">
              <a:rPr lang="es-EC" smtClean="0"/>
              <a:pPr/>
              <a:t>‹Nº›</a:t>
            </a:fld>
            <a:endParaRPr lang="es-EC"/>
          </a:p>
        </p:txBody>
      </p:sp>
      <p:pic>
        <p:nvPicPr>
          <p:cNvPr id="8" name="Imagen 7" descr="PPT-I-blanco.png"/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7"/>
          <a:stretch/>
        </p:blipFill>
        <p:spPr>
          <a:xfrm>
            <a:off x="6989" y="0"/>
            <a:ext cx="9137012" cy="6858000"/>
          </a:xfrm>
          <a:prstGeom prst="rect">
            <a:avLst/>
          </a:prstGeom>
        </p:spPr>
      </p:pic>
      <p:pic>
        <p:nvPicPr>
          <p:cNvPr id="9" name="Imagen 8" descr="PPT-I-blanco2.png"/>
          <p:cNvPicPr>
            <a:picLocks noChangeAspect="1"/>
          </p:cNvPicPr>
          <p:nvPr userDrawn="1"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667"/>
          <a:stretch/>
        </p:blipFill>
        <p:spPr>
          <a:xfrm>
            <a:off x="0" y="0"/>
            <a:ext cx="2027011" cy="1086204"/>
          </a:xfrm>
          <a:prstGeom prst="rect">
            <a:avLst/>
          </a:prstGeom>
        </p:spPr>
      </p:pic>
      <p:pic>
        <p:nvPicPr>
          <p:cNvPr id="12" name="Imagen 11" descr="PPT-I-blanco2.png"/>
          <p:cNvPicPr>
            <a:picLocks noChangeAspect="1"/>
          </p:cNvPicPr>
          <p:nvPr userDrawn="1"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08"/>
          <a:stretch/>
        </p:blipFill>
        <p:spPr>
          <a:xfrm>
            <a:off x="7582046" y="0"/>
            <a:ext cx="1561953" cy="108620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7" r:id="rId12"/>
    <p:sldLayoutId id="2147483672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jpeg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CuadroTexto"/>
          <p:cNvSpPr txBox="1">
            <a:spLocks noChangeArrowheads="1"/>
          </p:cNvSpPr>
          <p:nvPr/>
        </p:nvSpPr>
        <p:spPr bwMode="auto">
          <a:xfrm>
            <a:off x="859556" y="3381936"/>
            <a:ext cx="7738360" cy="528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773" tIns="36887" rIns="73773" bIns="36887">
            <a:spAutoFit/>
          </a:bodyPr>
          <a:lstStyle/>
          <a:p>
            <a:pPr algn="r" eaLnBrk="0" hangingPunct="0">
              <a:lnSpc>
                <a:spcPct val="80000"/>
              </a:lnSpc>
            </a:pPr>
            <a:r>
              <a:rPr lang="es-EC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SERVICIO DE RENTAS INTERNAS</a:t>
            </a:r>
          </a:p>
        </p:txBody>
      </p:sp>
      <p:sp>
        <p:nvSpPr>
          <p:cNvPr id="2" name="1 Rectángulo"/>
          <p:cNvSpPr/>
          <p:nvPr/>
        </p:nvSpPr>
        <p:spPr>
          <a:xfrm>
            <a:off x="2468874" y="3933955"/>
            <a:ext cx="54912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b="1" dirty="0">
                <a:solidFill>
                  <a:srgbClr val="002060"/>
                </a:solidFill>
                <a:latin typeface="Calibri" pitchFamily="34" charset="0"/>
              </a:rPr>
              <a:t>CONVENCIÓN MULTILATERAL SOBRE ASISTENCIA ADMINISTRATIVA MUTUA EN MATERIA FISCAL (CAMM)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943242" y="476139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</a:pPr>
            <a:r>
              <a:rPr lang="es-ES" b="1" spc="-1" dirty="0">
                <a:solidFill>
                  <a:srgbClr val="595959"/>
                </a:solidFill>
                <a:ea typeface="DejaVu Sans"/>
              </a:rPr>
              <a:t>Departamento Riesgos Tributarios</a:t>
            </a:r>
            <a:endParaRPr lang="es-ES" spc="-1" dirty="0">
              <a:latin typeface="Arial"/>
            </a:endParaRPr>
          </a:p>
        </p:txBody>
      </p:sp>
      <p:sp>
        <p:nvSpPr>
          <p:cNvPr id="6" name="CustomShape 3"/>
          <p:cNvSpPr/>
          <p:nvPr/>
        </p:nvSpPr>
        <p:spPr>
          <a:xfrm>
            <a:off x="4560542" y="5662491"/>
            <a:ext cx="1337400" cy="2731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1400" b="1" strike="noStrike" spc="-1" dirty="0">
                <a:solidFill>
                  <a:srgbClr val="808080"/>
                </a:solidFill>
                <a:latin typeface="Calibri"/>
                <a:ea typeface="DejaVu Sans"/>
              </a:rPr>
              <a:t>Agosto 2019</a:t>
            </a:r>
            <a:endParaRPr lang="es-ES" sz="1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8005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7 Rectángulo"/>
          <p:cNvSpPr/>
          <p:nvPr/>
        </p:nvSpPr>
        <p:spPr>
          <a:xfrm>
            <a:off x="1278211" y="446216"/>
            <a:ext cx="6419300" cy="78524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73771" tIns="36886" rIns="73771" bIns="36886" anchor="ctr"/>
          <a:lstStyle/>
          <a:p>
            <a:pPr algn="ctr" eaLnBrk="0" hangingPunct="0">
              <a:defRPr/>
            </a:pPr>
            <a:r>
              <a:rPr lang="es-EC" sz="3000" b="1" dirty="0">
                <a:solidFill>
                  <a:srgbClr val="4A4C5E"/>
                </a:solidFill>
                <a:cs typeface="Calibri"/>
              </a:rPr>
              <a:t>Contenido</a:t>
            </a:r>
          </a:p>
        </p:txBody>
      </p:sp>
      <p:sp>
        <p:nvSpPr>
          <p:cNvPr id="5" name="CustomShape 3"/>
          <p:cNvSpPr/>
          <p:nvPr/>
        </p:nvSpPr>
        <p:spPr>
          <a:xfrm>
            <a:off x="923714" y="1464325"/>
            <a:ext cx="7128294" cy="43974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marL="355600" indent="-268288" algn="just" fontAlgn="auto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s-EC" spc="-1" dirty="0">
                <a:solidFill>
                  <a:srgbClr val="404040"/>
                </a:solidFill>
                <a:latin typeface="+mj-lt"/>
                <a:ea typeface="DejaVu Sans"/>
              </a:rPr>
              <a:t>¿Qué es la Convención Multilateral sobre Asistencia Administrativa Mutua (CAAM)?</a:t>
            </a:r>
          </a:p>
          <a:p>
            <a:pPr marL="355600" indent="-268288" algn="just" fontAlgn="auto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endParaRPr lang="es-EC" spc="-1" dirty="0">
              <a:solidFill>
                <a:srgbClr val="404040"/>
              </a:solidFill>
              <a:latin typeface="+mj-lt"/>
              <a:ea typeface="DejaVu Sans"/>
            </a:endParaRPr>
          </a:p>
          <a:p>
            <a:pPr marL="355600" indent="-268288" algn="just" fontAlgn="auto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s-EC" spc="-1" dirty="0">
                <a:solidFill>
                  <a:srgbClr val="404040"/>
                </a:solidFill>
                <a:latin typeface="+mj-lt"/>
                <a:ea typeface="DejaVu Sans"/>
              </a:rPr>
              <a:t>Beneficios claves de la «Convención» frente a otros instrumentos internacionales</a:t>
            </a:r>
          </a:p>
          <a:p>
            <a:pPr marL="355600" indent="-268288" algn="just" fontAlgn="auto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endParaRPr lang="es-EC" spc="-1" dirty="0">
              <a:solidFill>
                <a:srgbClr val="404040"/>
              </a:solidFill>
              <a:latin typeface="+mj-lt"/>
              <a:ea typeface="DejaVu Sans"/>
            </a:endParaRPr>
          </a:p>
          <a:p>
            <a:pPr marL="355600" indent="-268288" algn="just" fontAlgn="auto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s-EC" spc="-1" dirty="0">
                <a:solidFill>
                  <a:srgbClr val="404040"/>
                </a:solidFill>
                <a:latin typeface="+mj-lt"/>
                <a:ea typeface="DejaVu Sans"/>
              </a:rPr>
              <a:t>Aspectos relevantes sobre la «Convención»</a:t>
            </a:r>
          </a:p>
          <a:p>
            <a:pPr marL="355600" indent="-268288" algn="just" fontAlgn="auto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endParaRPr lang="es-EC" spc="-1" dirty="0">
              <a:solidFill>
                <a:srgbClr val="404040"/>
              </a:solidFill>
              <a:latin typeface="+mj-lt"/>
              <a:ea typeface="DejaVu Sans"/>
            </a:endParaRPr>
          </a:p>
          <a:p>
            <a:pPr marL="355600" indent="-268288" algn="just" fontAlgn="auto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s-EC" spc="-1" dirty="0">
                <a:solidFill>
                  <a:srgbClr val="404040"/>
                </a:solidFill>
                <a:latin typeface="+mj-lt"/>
                <a:ea typeface="DejaVu Sans"/>
              </a:rPr>
              <a:t>Ventajas de la adhesión a la CAAM</a:t>
            </a:r>
          </a:p>
          <a:p>
            <a:pPr marL="355600" indent="-268288" algn="just" fontAlgn="auto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endParaRPr lang="es-EC" spc="-1" dirty="0">
              <a:solidFill>
                <a:srgbClr val="404040"/>
              </a:solidFill>
              <a:latin typeface="+mj-lt"/>
              <a:ea typeface="DejaVu Sans"/>
            </a:endParaRPr>
          </a:p>
          <a:p>
            <a:pPr marL="355600" indent="-268288" algn="just" fontAlgn="auto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s-EC" spc="-1" dirty="0">
                <a:solidFill>
                  <a:srgbClr val="404040"/>
                </a:solidFill>
                <a:latin typeface="+mj-lt"/>
                <a:ea typeface="DejaVu Sans"/>
              </a:rPr>
              <a:t>Proceso de adhesión a la CAAM</a:t>
            </a:r>
          </a:p>
          <a:p>
            <a:pPr marL="355600" indent="-268288" algn="just" fontAlgn="auto"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  <a:defRPr/>
            </a:pPr>
            <a:endParaRPr lang="es-EC" spc="-1" dirty="0">
              <a:solidFill>
                <a:srgbClr val="404040"/>
              </a:solidFill>
              <a:latin typeface="+mj-lt"/>
              <a:ea typeface="DejaVu Sans"/>
            </a:endParaRPr>
          </a:p>
          <a:p>
            <a:pPr marL="87312" algn="just">
              <a:lnSpc>
                <a:spcPct val="100000"/>
              </a:lnSpc>
            </a:pPr>
            <a:endParaRPr lang="es-ES" strike="noStrike" spc="-1" dirty="0">
              <a:solidFill>
                <a:srgbClr val="404040"/>
              </a:solidFill>
              <a:latin typeface="+mj-lt"/>
            </a:endParaRPr>
          </a:p>
          <a:p>
            <a:pPr marL="87312" algn="just">
              <a:lnSpc>
                <a:spcPct val="100000"/>
              </a:lnSpc>
            </a:pPr>
            <a:endParaRPr lang="es-ES" strike="noStrike" spc="-1" dirty="0">
              <a:solidFill>
                <a:srgbClr val="40404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39500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3 CuadroTexto"/>
          <p:cNvSpPr txBox="1">
            <a:spLocks noChangeArrowheads="1"/>
          </p:cNvSpPr>
          <p:nvPr/>
        </p:nvSpPr>
        <p:spPr bwMode="auto">
          <a:xfrm>
            <a:off x="3600449" y="2068131"/>
            <a:ext cx="4581526" cy="2446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buFont typeface="Wingdings" pitchFamily="2" charset="2"/>
              <a:buChar char="ü"/>
            </a:pPr>
            <a:endParaRPr lang="es-EC" sz="17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algn="just" eaLnBrk="1" hangingPunct="1">
              <a:buFont typeface="Wingdings" pitchFamily="2" charset="2"/>
              <a:buChar char="ü"/>
            </a:pPr>
            <a:r>
              <a:rPr lang="es-EC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La “Convención” es el instrumento multilateral más completo, disponible para todas las formas de cooperación diseñadas para hacer frente a la evasión y elusión fiscal. </a:t>
            </a:r>
          </a:p>
          <a:p>
            <a:pPr algn="just" eaLnBrk="1" hangingPunct="1">
              <a:buFont typeface="Wingdings" pitchFamily="2" charset="2"/>
              <a:buChar char="ü"/>
            </a:pPr>
            <a:endParaRPr lang="es-EC" sz="17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algn="just" eaLnBrk="1" hangingPunct="1">
              <a:buFont typeface="Wingdings" pitchFamily="2" charset="2"/>
              <a:buChar char="ü"/>
            </a:pPr>
            <a:r>
              <a:rPr lang="es-EC" sz="17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La “Convención” fue desarrollada con la idea de alinear los estándares internacionales para intercambiar información, de una manera abierta.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8" y="2566988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ustomShape 1"/>
          <p:cNvSpPr/>
          <p:nvPr/>
        </p:nvSpPr>
        <p:spPr>
          <a:xfrm>
            <a:off x="552450" y="695325"/>
            <a:ext cx="7850405" cy="68579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marL="343080" indent="-342360" algn="ctr">
              <a:lnSpc>
                <a:spcPct val="150000"/>
              </a:lnSpc>
            </a:pPr>
            <a:r>
              <a:rPr lang="es-ES" sz="2000" b="1" i="1" u="heavy" strike="noStrike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CONVENCIÓN MULTILATERAL SOBRE ASISTENCIA ADMINISTRATIVA MUTUA EN MATERIA FISCAL (CAAM)</a:t>
            </a:r>
            <a:endParaRPr lang="es-ES" sz="2000" b="0" i="1" u="heavy" strike="noStrike" spc="-1" dirty="0">
              <a:solidFill>
                <a:srgbClr val="40404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0506320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3018756316"/>
              </p:ext>
            </p:extLst>
          </p:nvPr>
        </p:nvGraphicFramePr>
        <p:xfrm>
          <a:off x="57119" y="1854201"/>
          <a:ext cx="6357982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15 Marcador de contenido" descr="descarga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15062" y="3055938"/>
            <a:ext cx="2143125" cy="2143125"/>
          </a:xfrm>
          <a:prstGeom prst="rect">
            <a:avLst/>
          </a:prstGeom>
        </p:spPr>
      </p:pic>
      <p:sp>
        <p:nvSpPr>
          <p:cNvPr id="9" name="CustomShape 1"/>
          <p:cNvSpPr/>
          <p:nvPr/>
        </p:nvSpPr>
        <p:spPr>
          <a:xfrm>
            <a:off x="1162050" y="962346"/>
            <a:ext cx="6715126" cy="63785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marL="343080" indent="-342360" algn="ctr">
              <a:lnSpc>
                <a:spcPct val="150000"/>
              </a:lnSpc>
            </a:pPr>
            <a:r>
              <a:rPr lang="es-EC" sz="2000" b="1" i="1" u="heavy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BENEFICIOS CLAVES DE LA «CONVENCIÓN» FRENTE A OTROS INSTRUMENTOS INTERNACIONALES</a:t>
            </a:r>
            <a:endParaRPr lang="es-ES" sz="2000" b="1" i="1" u="heavy" spc="-1" dirty="0">
              <a:solidFill>
                <a:srgbClr val="404040"/>
              </a:solidFill>
              <a:latin typeface="Calibri"/>
              <a:ea typeface="DejaVu Sans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017005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ustomShape 1"/>
          <p:cNvSpPr/>
          <p:nvPr/>
        </p:nvSpPr>
        <p:spPr>
          <a:xfrm>
            <a:off x="1175156" y="816844"/>
            <a:ext cx="7227699" cy="3483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marL="343080" indent="-342360" algn="ctr">
              <a:lnSpc>
                <a:spcPct val="150000"/>
              </a:lnSpc>
            </a:pPr>
            <a:r>
              <a:rPr lang="es-ES" sz="2000" b="1" i="1" u="heavy" spc="-1" dirty="0">
                <a:solidFill>
                  <a:srgbClr val="404040"/>
                </a:solidFill>
                <a:latin typeface="Calibri"/>
                <a:ea typeface="DejaVu Sans"/>
                <a:cs typeface="Calibri"/>
              </a:rPr>
              <a:t>ASPECTOS RELEVANTES SOBRE LA «CONVENCIÓN»</a:t>
            </a:r>
            <a:endParaRPr lang="es-ES" sz="2000" b="0" i="1" u="heavy" strike="noStrike" spc="-1" dirty="0">
              <a:solidFill>
                <a:srgbClr val="404040"/>
              </a:solidFill>
              <a:latin typeface="Calibri"/>
              <a:cs typeface="Calibri"/>
            </a:endParaRPr>
          </a:p>
        </p:txBody>
      </p:sp>
      <p:graphicFrame>
        <p:nvGraphicFramePr>
          <p:cNvPr id="10" name="9 Diagrama"/>
          <p:cNvGraphicFramePr/>
          <p:nvPr>
            <p:extLst>
              <p:ext uri="{D42A27DB-BD31-4B8C-83A1-F6EECF244321}">
                <p14:modId xmlns:p14="http://schemas.microsoft.com/office/powerpoint/2010/main" val="2779527183"/>
              </p:ext>
            </p:extLst>
          </p:nvPr>
        </p:nvGraphicFramePr>
        <p:xfrm>
          <a:off x="261907" y="1520825"/>
          <a:ext cx="8429684" cy="4675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8017005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stomShape 1"/>
          <p:cNvSpPr/>
          <p:nvPr/>
        </p:nvSpPr>
        <p:spPr>
          <a:xfrm>
            <a:off x="1175156" y="730219"/>
            <a:ext cx="7227699" cy="3483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marL="343080" indent="-342360" algn="ctr">
              <a:lnSpc>
                <a:spcPct val="150000"/>
              </a:lnSpc>
            </a:pPr>
            <a:r>
              <a:rPr lang="es-ES" sz="2000" b="1" i="1" u="sng" spc="-1" dirty="0">
                <a:solidFill>
                  <a:srgbClr val="404040"/>
                </a:solidFill>
                <a:latin typeface="Calibri"/>
                <a:cs typeface="Calibri"/>
              </a:rPr>
              <a:t>VENTAJAS DE LA ADHESIÓN A LA CAAM</a:t>
            </a:r>
            <a:endParaRPr lang="es-ES" sz="2000" b="1" i="1" u="sng" strike="noStrike" spc="-1" dirty="0">
              <a:solidFill>
                <a:srgbClr val="404040"/>
              </a:solidFill>
              <a:latin typeface="Calibri"/>
              <a:cs typeface="Calibri"/>
            </a:endParaRPr>
          </a:p>
        </p:txBody>
      </p:sp>
      <p:graphicFrame>
        <p:nvGraphicFramePr>
          <p:cNvPr id="10" name="9 Diagrama"/>
          <p:cNvGraphicFramePr/>
          <p:nvPr>
            <p:extLst>
              <p:ext uri="{D42A27DB-BD31-4B8C-83A1-F6EECF244321}">
                <p14:modId xmlns:p14="http://schemas.microsoft.com/office/powerpoint/2010/main" val="2225793862"/>
              </p:ext>
            </p:extLst>
          </p:nvPr>
        </p:nvGraphicFramePr>
        <p:xfrm>
          <a:off x="830427" y="1673225"/>
          <a:ext cx="7572428" cy="4532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8017005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stomShape 1"/>
          <p:cNvSpPr/>
          <p:nvPr/>
        </p:nvSpPr>
        <p:spPr>
          <a:xfrm>
            <a:off x="1175156" y="730219"/>
            <a:ext cx="7227699" cy="3483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marL="343080" indent="-342360" algn="ctr">
              <a:lnSpc>
                <a:spcPct val="150000"/>
              </a:lnSpc>
            </a:pPr>
            <a:r>
              <a:rPr lang="es-ES" sz="2000" b="1" i="1" u="sng" spc="-1" dirty="0">
                <a:solidFill>
                  <a:srgbClr val="404040"/>
                </a:solidFill>
                <a:latin typeface="Calibri"/>
                <a:cs typeface="Calibri"/>
              </a:rPr>
              <a:t>ADHESIÓN A LA CAAM</a:t>
            </a:r>
            <a:endParaRPr lang="es-ES" sz="2000" b="1" i="1" u="sng" strike="noStrike" spc="-1" dirty="0">
              <a:solidFill>
                <a:srgbClr val="404040"/>
              </a:solidFill>
              <a:latin typeface="Calibri"/>
              <a:cs typeface="Calibri"/>
            </a:endParaRPr>
          </a:p>
        </p:txBody>
      </p:sp>
      <p:graphicFrame>
        <p:nvGraphicFramePr>
          <p:cNvPr id="10" name="9 Diagrama"/>
          <p:cNvGraphicFramePr/>
          <p:nvPr>
            <p:extLst>
              <p:ext uri="{D42A27DB-BD31-4B8C-83A1-F6EECF244321}">
                <p14:modId xmlns:p14="http://schemas.microsoft.com/office/powerpoint/2010/main" val="666599377"/>
              </p:ext>
            </p:extLst>
          </p:nvPr>
        </p:nvGraphicFramePr>
        <p:xfrm>
          <a:off x="338108" y="1627352"/>
          <a:ext cx="8358246" cy="43861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88542830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49 Conector recto"/>
          <p:cNvCxnSpPr/>
          <p:nvPr/>
        </p:nvCxnSpPr>
        <p:spPr>
          <a:xfrm flipV="1">
            <a:off x="125414" y="3600451"/>
            <a:ext cx="8613775" cy="10583"/>
          </a:xfrm>
          <a:prstGeom prst="line">
            <a:avLst/>
          </a:prstGeom>
          <a:ln w="22225">
            <a:solidFill>
              <a:schemeClr val="accent1">
                <a:lumMod val="60000"/>
                <a:lumOff val="4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63" name="32 Grupo"/>
          <p:cNvGrpSpPr>
            <a:grpSpLocks/>
          </p:cNvGrpSpPr>
          <p:nvPr/>
        </p:nvGrpSpPr>
        <p:grpSpPr bwMode="auto">
          <a:xfrm>
            <a:off x="672109" y="328591"/>
            <a:ext cx="8085138" cy="5408588"/>
            <a:chOff x="259883" y="167091"/>
            <a:chExt cx="8739740" cy="5408511"/>
          </a:xfrm>
        </p:grpSpPr>
        <p:sp>
          <p:nvSpPr>
            <p:cNvPr id="3" name="27 Rectángulo"/>
            <p:cNvSpPr/>
            <p:nvPr/>
          </p:nvSpPr>
          <p:spPr>
            <a:xfrm>
              <a:off x="1586375" y="167091"/>
              <a:ext cx="6419667" cy="785273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73771" tIns="36886" rIns="73771" bIns="36886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C" sz="3000" b="1" dirty="0">
                  <a:solidFill>
                    <a:srgbClr val="4A4C5E"/>
                  </a:solidFill>
                  <a:cs typeface="Calibri"/>
                </a:rPr>
                <a:t>ACCIONES REALIZADAS</a:t>
              </a:r>
            </a:p>
          </p:txBody>
        </p:sp>
        <p:sp>
          <p:nvSpPr>
            <p:cNvPr id="9" name="198 CuadroTexto"/>
            <p:cNvSpPr txBox="1">
              <a:spLocks noChangeArrowheads="1"/>
            </p:cNvSpPr>
            <p:nvPr/>
          </p:nvSpPr>
          <p:spPr bwMode="auto">
            <a:xfrm>
              <a:off x="2030826" y="3723040"/>
              <a:ext cx="1184061" cy="1237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6350" indent="-6350" algn="ctr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s-EC" sz="1200" b="1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</a:rPr>
                <a:t>Sept. 2018</a:t>
              </a:r>
            </a:p>
            <a:p>
              <a:pPr marL="6350" indent="-6350" algn="ctr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s-ES" sz="1200" b="1" dirty="0">
                  <a:solidFill>
                    <a:schemeClr val="tx2">
                      <a:lumMod val="75000"/>
                    </a:schemeClr>
                  </a:solidFill>
                  <a:latin typeface="+mn-lt"/>
                  <a:cs typeface="Arial" pitchFamily="34" charset="0"/>
                </a:rPr>
                <a:t>1. </a:t>
              </a:r>
              <a:r>
                <a:rPr lang="es-ES" sz="1200" dirty="0">
                  <a:solidFill>
                    <a:schemeClr val="tx2">
                      <a:lumMod val="75000"/>
                    </a:schemeClr>
                  </a:solidFill>
                  <a:latin typeface="+mn-lt"/>
                  <a:cs typeface="Arial" pitchFamily="34" charset="0"/>
                </a:rPr>
                <a:t>Envía </a:t>
              </a:r>
              <a:r>
                <a:rPr lang="es-ES" sz="1200" b="1" dirty="0">
                  <a:solidFill>
                    <a:schemeClr val="tx2">
                      <a:lumMod val="75000"/>
                    </a:schemeClr>
                  </a:solidFill>
                  <a:latin typeface="+mn-lt"/>
                  <a:cs typeface="Arial" pitchFamily="34" charset="0"/>
                </a:rPr>
                <a:t>invitación</a:t>
              </a:r>
              <a:r>
                <a:rPr lang="es-ES" sz="1200" dirty="0">
                  <a:solidFill>
                    <a:schemeClr val="tx2">
                      <a:lumMod val="75000"/>
                    </a:schemeClr>
                  </a:solidFill>
                  <a:latin typeface="+mn-lt"/>
                  <a:cs typeface="Arial" pitchFamily="34" charset="0"/>
                </a:rPr>
                <a:t> para formar parte de la Convención</a:t>
              </a:r>
              <a:endParaRPr lang="es-EC" sz="1200" dirty="0">
                <a:solidFill>
                  <a:schemeClr val="tx2">
                    <a:lumMod val="75000"/>
                  </a:schemeClr>
                </a:solidFill>
                <a:latin typeface="+mn-lt"/>
              </a:endParaRPr>
            </a:p>
          </p:txBody>
        </p:sp>
        <p:cxnSp>
          <p:nvCxnSpPr>
            <p:cNvPr id="12" name="156 Conector angular"/>
            <p:cNvCxnSpPr/>
            <p:nvPr/>
          </p:nvCxnSpPr>
          <p:spPr bwMode="auto">
            <a:xfrm>
              <a:off x="2694930" y="3329345"/>
              <a:ext cx="1242406" cy="1231882"/>
            </a:xfrm>
            <a:prstGeom prst="bentConnector3">
              <a:avLst>
                <a:gd name="adj1" fmla="val 50000"/>
              </a:avLst>
            </a:prstGeom>
            <a:ln w="25400" cmpd="sng">
              <a:solidFill>
                <a:schemeClr val="tx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207 CuadroTexto"/>
            <p:cNvSpPr txBox="1">
              <a:spLocks noChangeArrowheads="1"/>
            </p:cNvSpPr>
            <p:nvPr/>
          </p:nvSpPr>
          <p:spPr bwMode="auto">
            <a:xfrm>
              <a:off x="3734844" y="3697640"/>
              <a:ext cx="1659787" cy="646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6350" indent="-6350" algn="ctr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s-EC" sz="1200" b="1" dirty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2. Firma</a:t>
              </a:r>
              <a:r>
                <a:rPr lang="es-EC" sz="1200" dirty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 de la Convención en </a:t>
              </a:r>
              <a:r>
                <a:rPr lang="es-EC" sz="1200" b="1" dirty="0">
                  <a:solidFill>
                    <a:schemeClr val="tx2">
                      <a:lumMod val="75000"/>
                    </a:schemeClr>
                  </a:solidFill>
                  <a:latin typeface="+mn-lt"/>
                </a:rPr>
                <a:t>París. 29 de Octubre 2018</a:t>
              </a:r>
            </a:p>
          </p:txBody>
        </p:sp>
        <p:pic>
          <p:nvPicPr>
            <p:cNvPr id="15" name="28717 Imagen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818685" y="1547661"/>
              <a:ext cx="746473" cy="594774"/>
            </a:xfrm>
            <a:prstGeom prst="rect">
              <a:avLst/>
            </a:prstGeom>
            <a:noFill/>
            <a:ln w="9525">
              <a:solidFill>
                <a:schemeClr val="accent1">
                  <a:lumMod val="40000"/>
                  <a:lumOff val="60000"/>
                </a:schemeClr>
              </a:solidFill>
              <a:miter lim="800000"/>
              <a:headEnd/>
              <a:tailEnd/>
            </a:ln>
          </p:spPr>
        </p:pic>
        <p:pic>
          <p:nvPicPr>
            <p:cNvPr id="16" name="28718 Imagen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35611" y="1541086"/>
              <a:ext cx="756769" cy="588425"/>
            </a:xfrm>
            <a:prstGeom prst="rect">
              <a:avLst/>
            </a:prstGeom>
            <a:noFill/>
            <a:ln w="9525">
              <a:solidFill>
                <a:schemeClr val="accent1">
                  <a:lumMod val="40000"/>
                  <a:lumOff val="60000"/>
                </a:schemeClr>
              </a:solidFill>
              <a:miter lim="800000"/>
              <a:headEnd/>
              <a:tailEnd/>
            </a:ln>
          </p:spPr>
        </p:pic>
        <p:pic>
          <p:nvPicPr>
            <p:cNvPr id="17" name="28719 Imagen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76036" y="1525667"/>
              <a:ext cx="725881" cy="599009"/>
            </a:xfrm>
            <a:prstGeom prst="rect">
              <a:avLst/>
            </a:prstGeom>
            <a:noFill/>
            <a:ln w="9525">
              <a:solidFill>
                <a:schemeClr val="accent1">
                  <a:lumMod val="40000"/>
                  <a:lumOff val="60000"/>
                </a:schemeClr>
              </a:solidFill>
              <a:miter lim="800000"/>
              <a:headEnd/>
              <a:tailEnd/>
            </a:ln>
          </p:spPr>
        </p:pic>
        <p:sp>
          <p:nvSpPr>
            <p:cNvPr id="22" name="243 CuadroTexto"/>
            <p:cNvSpPr txBox="1">
              <a:spLocks noChangeArrowheads="1"/>
            </p:cNvSpPr>
            <p:nvPr/>
          </p:nvSpPr>
          <p:spPr bwMode="auto">
            <a:xfrm>
              <a:off x="5848992" y="3708224"/>
              <a:ext cx="1225245" cy="1200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6350" indent="-6350" algn="ctr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s-EC" sz="1200" b="1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</a:rPr>
                <a:t>4.- Depósito</a:t>
              </a:r>
              <a:r>
                <a:rPr lang="es-EC" sz="1200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</a:rPr>
                <a:t> del instrumento de ratificación </a:t>
              </a:r>
              <a:r>
                <a:rPr lang="es-EC" sz="1200" b="1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</a:rPr>
                <a:t>26 de Agosto 2019</a:t>
              </a:r>
            </a:p>
          </p:txBody>
        </p:sp>
        <p:sp>
          <p:nvSpPr>
            <p:cNvPr id="25" name="252 CuadroTexto"/>
            <p:cNvSpPr txBox="1">
              <a:spLocks noChangeArrowheads="1"/>
            </p:cNvSpPr>
            <p:nvPr/>
          </p:nvSpPr>
          <p:spPr bwMode="auto">
            <a:xfrm>
              <a:off x="7855031" y="2313360"/>
              <a:ext cx="1144592" cy="461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6350" indent="-6350" algn="ctr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s-EC" sz="1200" b="1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</a:rPr>
                <a:t>Aplicación </a:t>
              </a:r>
              <a:r>
                <a:rPr lang="es-EC" sz="1200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</a:rPr>
                <a:t>de la Convención</a:t>
              </a:r>
            </a:p>
          </p:txBody>
        </p:sp>
        <p:pic>
          <p:nvPicPr>
            <p:cNvPr id="31" name="Picture 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59883" y="1898499"/>
              <a:ext cx="923224" cy="717540"/>
            </a:xfrm>
            <a:prstGeom prst="rect">
              <a:avLst/>
            </a:prstGeom>
            <a:noFill/>
            <a:ln w="9525">
              <a:solidFill>
                <a:schemeClr val="accent1">
                  <a:lumMod val="40000"/>
                  <a:lumOff val="60000"/>
                </a:schemeClr>
              </a:solidFill>
              <a:miter lim="800000"/>
              <a:headEnd/>
              <a:tailEnd/>
            </a:ln>
          </p:spPr>
        </p:pic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70179" y="4059586"/>
              <a:ext cx="921509" cy="747172"/>
            </a:xfrm>
            <a:prstGeom prst="rect">
              <a:avLst/>
            </a:prstGeom>
            <a:noFill/>
            <a:ln w="9525">
              <a:solidFill>
                <a:schemeClr val="accent1">
                  <a:lumMod val="40000"/>
                  <a:lumOff val="60000"/>
                </a:schemeClr>
              </a:solidFill>
              <a:miter lim="800000"/>
              <a:headEnd/>
              <a:tailEnd/>
            </a:ln>
          </p:spPr>
        </p:pic>
        <p:pic>
          <p:nvPicPr>
            <p:cNvPr id="35" name="Imagen 4" descr="logo-rendición.png"/>
            <p:cNvPicPr>
              <a:picLocks noChangeAspect="1"/>
            </p:cNvPicPr>
            <p:nvPr/>
          </p:nvPicPr>
          <p:blipFill>
            <a:blip r:embed="rId7"/>
            <a:srcRect t="49019" r="70984"/>
            <a:stretch>
              <a:fillRect/>
            </a:stretch>
          </p:blipFill>
          <p:spPr bwMode="auto">
            <a:xfrm>
              <a:off x="7952845" y="2857336"/>
              <a:ext cx="964409" cy="656157"/>
            </a:xfrm>
            <a:prstGeom prst="rect">
              <a:avLst/>
            </a:prstGeom>
            <a:noFill/>
            <a:ln w="9525">
              <a:solidFill>
                <a:schemeClr val="accent1">
                  <a:lumMod val="40000"/>
                  <a:lumOff val="60000"/>
                </a:schemeClr>
              </a:solidFill>
              <a:miter lim="800000"/>
              <a:headEnd/>
              <a:tailEnd/>
            </a:ln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500573" y="4794058"/>
              <a:ext cx="1002161" cy="673090"/>
            </a:xfrm>
            <a:prstGeom prst="rect">
              <a:avLst/>
            </a:prstGeom>
            <a:noFill/>
            <a:ln w="9525">
              <a:solidFill>
                <a:schemeClr val="accent1">
                  <a:lumMod val="40000"/>
                  <a:lumOff val="60000"/>
                </a:schemeClr>
              </a:solidFill>
              <a:miter lim="800000"/>
              <a:headEnd/>
              <a:tailEnd/>
            </a:ln>
            <a:effectLst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995680" y="4349564"/>
              <a:ext cx="912928" cy="721774"/>
            </a:xfrm>
            <a:prstGeom prst="rect">
              <a:avLst/>
            </a:prstGeom>
            <a:noFill/>
            <a:ln w="9525">
              <a:solidFill>
                <a:schemeClr val="accent1">
                  <a:lumMod val="40000"/>
                  <a:lumOff val="60000"/>
                </a:schemeClr>
              </a:solidFill>
              <a:miter lim="800000"/>
              <a:headEnd/>
              <a:tailEnd/>
            </a:ln>
            <a:effectLst/>
          </p:spPr>
        </p:pic>
        <p:sp>
          <p:nvSpPr>
            <p:cNvPr id="62" name="198 CuadroTexto"/>
            <p:cNvSpPr txBox="1">
              <a:spLocks noChangeArrowheads="1"/>
            </p:cNvSpPr>
            <p:nvPr/>
          </p:nvSpPr>
          <p:spPr bwMode="auto">
            <a:xfrm>
              <a:off x="3120505" y="924847"/>
              <a:ext cx="2728487" cy="904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6350" indent="-6350" algn="ctr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s-ES" sz="1200" b="1" dirty="0">
                  <a:solidFill>
                    <a:schemeClr val="tx2">
                      <a:lumMod val="75000"/>
                    </a:schemeClr>
                  </a:solidFill>
                  <a:latin typeface="+mn-lt"/>
                  <a:cs typeface="Arial" pitchFamily="34" charset="0"/>
                </a:rPr>
                <a:t>3.-</a:t>
              </a:r>
              <a:r>
                <a:rPr lang="es-ES" sz="1200" dirty="0">
                  <a:solidFill>
                    <a:schemeClr val="tx2">
                      <a:lumMod val="75000"/>
                    </a:schemeClr>
                  </a:solidFill>
                  <a:latin typeface="+mn-lt"/>
                  <a:cs typeface="Arial" pitchFamily="34" charset="0"/>
                </a:rPr>
                <a:t> Procedimientos nacionales para la </a:t>
              </a:r>
              <a:r>
                <a:rPr lang="es-ES" sz="1200" b="1" dirty="0">
                  <a:solidFill>
                    <a:schemeClr val="tx2">
                      <a:lumMod val="75000"/>
                    </a:schemeClr>
                  </a:solidFill>
                  <a:latin typeface="+mn-lt"/>
                  <a:cs typeface="Arial" pitchFamily="34" charset="0"/>
                </a:rPr>
                <a:t>ratificación</a:t>
              </a:r>
              <a:r>
                <a:rPr lang="es-ES" sz="1200" dirty="0">
                  <a:solidFill>
                    <a:schemeClr val="tx2">
                      <a:lumMod val="75000"/>
                    </a:schemeClr>
                  </a:solidFill>
                  <a:latin typeface="+mn-lt"/>
                  <a:cs typeface="Arial" pitchFamily="34" charset="0"/>
                </a:rPr>
                <a:t> del instrumento.</a:t>
              </a:r>
            </a:p>
            <a:p>
              <a:pPr marL="6350" indent="-6350" algn="ctr" fontAlgn="auto">
                <a:spcBef>
                  <a:spcPct val="20000"/>
                </a:spcBef>
                <a:spcAft>
                  <a:spcPts val="0"/>
                </a:spcAft>
                <a:defRPr/>
              </a:pPr>
              <a:endParaRPr lang="es-ES" sz="1200" dirty="0">
                <a:solidFill>
                  <a:schemeClr val="tx2">
                    <a:lumMod val="75000"/>
                  </a:schemeClr>
                </a:solidFill>
                <a:latin typeface="+mn-lt"/>
                <a:cs typeface="Arial" pitchFamily="34" charset="0"/>
              </a:endParaRPr>
            </a:p>
            <a:p>
              <a:pPr marL="6350" indent="-6350" algn="ctr" fontAlgn="auto">
                <a:spcBef>
                  <a:spcPct val="20000"/>
                </a:spcBef>
                <a:spcAft>
                  <a:spcPts val="0"/>
                </a:spcAft>
                <a:defRPr/>
              </a:pPr>
              <a:endParaRPr lang="es-EC" sz="1200" dirty="0">
                <a:solidFill>
                  <a:schemeClr val="tx2">
                    <a:lumMod val="75000"/>
                  </a:schemeClr>
                </a:solidFill>
                <a:latin typeface="+mn-lt"/>
              </a:endParaRPr>
            </a:p>
          </p:txBody>
        </p:sp>
        <p:cxnSp>
          <p:nvCxnSpPr>
            <p:cNvPr id="84" name="83 Conector recto"/>
            <p:cNvCxnSpPr/>
            <p:nvPr/>
          </p:nvCxnSpPr>
          <p:spPr>
            <a:xfrm>
              <a:off x="5756327" y="1820185"/>
              <a:ext cx="1232109" cy="0"/>
            </a:xfrm>
            <a:prstGeom prst="line">
              <a:avLst/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86 Conector recto de flecha"/>
            <p:cNvCxnSpPr/>
            <p:nvPr/>
          </p:nvCxnSpPr>
          <p:spPr>
            <a:xfrm rot="5400000">
              <a:off x="6480186" y="2270201"/>
              <a:ext cx="1009636" cy="0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92 Conector recto"/>
            <p:cNvCxnSpPr/>
            <p:nvPr/>
          </p:nvCxnSpPr>
          <p:spPr>
            <a:xfrm rot="5400000" flipH="1" flipV="1">
              <a:off x="1530702" y="2310185"/>
              <a:ext cx="941904" cy="0"/>
            </a:xfrm>
            <a:prstGeom prst="line">
              <a:avLst/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94 Conector recto de flecha"/>
            <p:cNvCxnSpPr/>
            <p:nvPr/>
          </p:nvCxnSpPr>
          <p:spPr>
            <a:xfrm flipV="1">
              <a:off x="1991358" y="1828651"/>
              <a:ext cx="1250985" cy="0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101 Conector recto de flecha"/>
            <p:cNvCxnSpPr/>
            <p:nvPr/>
          </p:nvCxnSpPr>
          <p:spPr>
            <a:xfrm rot="16200000" flipV="1">
              <a:off x="1500010" y="4205634"/>
              <a:ext cx="1003286" cy="0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137 Conector recto de flecha"/>
            <p:cNvCxnSpPr/>
            <p:nvPr/>
          </p:nvCxnSpPr>
          <p:spPr>
            <a:xfrm rot="5400000">
              <a:off x="6481902" y="4151659"/>
              <a:ext cx="1009636" cy="0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9" name="Picture 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650224" y="4904629"/>
              <a:ext cx="1000446" cy="670973"/>
            </a:xfrm>
            <a:prstGeom prst="rect">
              <a:avLst/>
            </a:prstGeom>
            <a:noFill/>
            <a:ln w="9525">
              <a:solidFill>
                <a:schemeClr val="accent1">
                  <a:lumMod val="40000"/>
                  <a:lumOff val="60000"/>
                </a:schemeClr>
              </a:solidFill>
              <a:miter lim="800000"/>
              <a:headEnd/>
              <a:tailEnd/>
            </a:ln>
            <a:effectLst/>
          </p:spPr>
        </p:pic>
        <p:cxnSp>
          <p:nvCxnSpPr>
            <p:cNvPr id="144" name="143 Conector recto"/>
            <p:cNvCxnSpPr/>
            <p:nvPr/>
          </p:nvCxnSpPr>
          <p:spPr>
            <a:xfrm>
              <a:off x="7638811" y="5005721"/>
              <a:ext cx="827126" cy="0"/>
            </a:xfrm>
            <a:prstGeom prst="line">
              <a:avLst/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149 Conector recto de flecha"/>
            <p:cNvCxnSpPr/>
            <p:nvPr/>
          </p:nvCxnSpPr>
          <p:spPr>
            <a:xfrm rot="5400000" flipH="1" flipV="1">
              <a:off x="7794651" y="4341298"/>
              <a:ext cx="1327130" cy="1715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243 CuadroTexto"/>
            <p:cNvSpPr txBox="1">
              <a:spLocks noChangeArrowheads="1"/>
            </p:cNvSpPr>
            <p:nvPr/>
          </p:nvSpPr>
          <p:spPr bwMode="auto">
            <a:xfrm>
              <a:off x="6985004" y="3697640"/>
              <a:ext cx="1228677" cy="1015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6350" indent="-6350" algn="ctr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s-EC" sz="1200" b="1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</a:rPr>
                <a:t>4.1.-</a:t>
              </a:r>
              <a:r>
                <a:rPr lang="es-EC" sz="1200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</a:rPr>
                <a:t> Transmitir </a:t>
              </a:r>
              <a:r>
                <a:rPr lang="es-EC" sz="1200" b="1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</a:rPr>
                <a:t>reservas, declaraciones y notificaciones</a:t>
              </a:r>
              <a:endParaRPr lang="es-EC" sz="12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endParaRPr>
            </a:p>
          </p:txBody>
        </p:sp>
        <p:cxnSp>
          <p:nvCxnSpPr>
            <p:cNvPr id="175" name="174 Conector recto"/>
            <p:cNvCxnSpPr/>
            <p:nvPr/>
          </p:nvCxnSpPr>
          <p:spPr>
            <a:xfrm rot="5400000" flipH="1" flipV="1">
              <a:off x="4240884" y="3239588"/>
              <a:ext cx="355595" cy="1715"/>
            </a:xfrm>
            <a:prstGeom prst="line">
              <a:avLst/>
            </a:prstGeom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176 Conector recto de flecha"/>
            <p:cNvCxnSpPr/>
            <p:nvPr/>
          </p:nvCxnSpPr>
          <p:spPr>
            <a:xfrm rot="10800000" flipV="1">
              <a:off x="2705226" y="3049949"/>
              <a:ext cx="1722894" cy="0"/>
            </a:xfrm>
            <a:prstGeom prst="straightConnector1">
              <a:avLst/>
            </a:prstGeom>
            <a:ln w="25400">
              <a:solidFill>
                <a:schemeClr val="tx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392" name="Imagen 40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4794" y="2868328"/>
              <a:ext cx="741145" cy="673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5364" name="Imagen 4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475" y="2910418"/>
            <a:ext cx="6858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28719 Imagen">
            <a:extLst>
              <a:ext uri="{FF2B5EF4-FFF2-40B4-BE49-F238E27FC236}">
                <a16:creationId xmlns:a16="http://schemas.microsoft.com/office/drawing/2014/main" id="{C3387439-7559-4695-B12E-AE96EAF8650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382" y="1704503"/>
            <a:ext cx="671513" cy="599018"/>
          </a:xfrm>
          <a:prstGeom prst="rect">
            <a:avLst/>
          </a:prstGeom>
          <a:noFill/>
          <a:ln w="9525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36FD92F6-B1CC-4A25-8DE2-C24C40013E59}"/>
              </a:ext>
            </a:extLst>
          </p:cNvPr>
          <p:cNvSpPr txBox="1"/>
          <p:nvPr/>
        </p:nvSpPr>
        <p:spPr>
          <a:xfrm>
            <a:off x="4049699" y="2260383"/>
            <a:ext cx="7592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100" dirty="0">
                <a:solidFill>
                  <a:schemeClr val="tx2"/>
                </a:solidFill>
              </a:rPr>
              <a:t>4 de junio de 2019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AEE16783-04FB-4B15-AD80-F386786DD820}"/>
              </a:ext>
            </a:extLst>
          </p:cNvPr>
          <p:cNvSpPr txBox="1"/>
          <p:nvPr/>
        </p:nvSpPr>
        <p:spPr>
          <a:xfrm>
            <a:off x="4714678" y="2287531"/>
            <a:ext cx="9647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100" dirty="0">
                <a:solidFill>
                  <a:schemeClr val="tx2"/>
                </a:solidFill>
              </a:rPr>
              <a:t>07 de agosto 2019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1A62054A-6DF1-4F6B-B01C-EA8755CA99EA}"/>
              </a:ext>
            </a:extLst>
          </p:cNvPr>
          <p:cNvSpPr txBox="1"/>
          <p:nvPr/>
        </p:nvSpPr>
        <p:spPr>
          <a:xfrm>
            <a:off x="5471917" y="2304464"/>
            <a:ext cx="10588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100" dirty="0">
                <a:solidFill>
                  <a:schemeClr val="tx2"/>
                </a:solidFill>
              </a:rPr>
              <a:t>20 de agosto 2019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72035133-BB93-4314-99E9-C6135AD86C5E}"/>
              </a:ext>
            </a:extLst>
          </p:cNvPr>
          <p:cNvSpPr txBox="1"/>
          <p:nvPr/>
        </p:nvSpPr>
        <p:spPr>
          <a:xfrm>
            <a:off x="7524878" y="1951394"/>
            <a:ext cx="14058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100" dirty="0">
                <a:solidFill>
                  <a:srgbClr val="FF0000"/>
                </a:solidFill>
              </a:rPr>
              <a:t>Entrada en Vigor  </a:t>
            </a:r>
          </a:p>
          <a:p>
            <a:pPr algn="ctr"/>
            <a:r>
              <a:rPr lang="es-EC" sz="1100" dirty="0">
                <a:solidFill>
                  <a:srgbClr val="FF0000"/>
                </a:solidFill>
              </a:rPr>
              <a:t>01 Diciembre 2019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312304C0-D132-472C-832E-FA214160BC50}"/>
              </a:ext>
            </a:extLst>
          </p:cNvPr>
          <p:cNvSpPr txBox="1"/>
          <p:nvPr/>
        </p:nvSpPr>
        <p:spPr>
          <a:xfrm>
            <a:off x="3244838" y="2291039"/>
            <a:ext cx="9214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100" dirty="0">
                <a:solidFill>
                  <a:schemeClr val="tx2"/>
                </a:solidFill>
              </a:rPr>
              <a:t>23 de enero 2019</a:t>
            </a:r>
          </a:p>
        </p:txBody>
      </p:sp>
    </p:spTree>
    <p:extLst>
      <p:ext uri="{BB962C8B-B14F-4D97-AF65-F5344CB8AC3E}">
        <p14:creationId xmlns:p14="http://schemas.microsoft.com/office/powerpoint/2010/main" val="313750672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41377</TotalTime>
  <Words>662</Words>
  <Application>Microsoft Office PowerPoint</Application>
  <PresentationFormat>Presentación en pantalla (4:3)</PresentationFormat>
  <Paragraphs>83</Paragraphs>
  <Slides>8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mmbarberan</dc:creator>
  <cp:lastModifiedBy>Mercedes Amalia Recalde Garzon</cp:lastModifiedBy>
  <cp:revision>996</cp:revision>
  <dcterms:created xsi:type="dcterms:W3CDTF">2015-08-04T16:26:54Z</dcterms:created>
  <dcterms:modified xsi:type="dcterms:W3CDTF">2019-08-26T17:11:41Z</dcterms:modified>
</cp:coreProperties>
</file>