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79" r:id="rId2"/>
  </p:sldMasterIdLst>
  <p:notesMasterIdLst>
    <p:notesMasterId r:id="rId14"/>
  </p:notesMasterIdLst>
  <p:sldIdLst>
    <p:sldId id="2076137903" r:id="rId3"/>
    <p:sldId id="1723" r:id="rId4"/>
    <p:sldId id="2076137925" r:id="rId5"/>
    <p:sldId id="2076137872" r:id="rId6"/>
    <p:sldId id="2076137936" r:id="rId7"/>
    <p:sldId id="2076137938" r:id="rId8"/>
    <p:sldId id="2076137937" r:id="rId9"/>
    <p:sldId id="2076137929" r:id="rId10"/>
    <p:sldId id="2076137939" r:id="rId11"/>
    <p:sldId id="2076137940" r:id="rId12"/>
    <p:sldId id="2076137898" r:id="rId13"/>
  </p:sldIdLst>
  <p:sldSz cx="12192000" cy="6858000"/>
  <p:notesSz cx="6858000" cy="9144000"/>
  <p:embeddedFontLst>
    <p:embeddedFont>
      <p:font typeface="Merriweather Sans" pitchFamily="2" charset="0"/>
      <p:regular r:id="rId15"/>
      <p:bold r:id="rId16"/>
      <p:italic r:id="rId17"/>
      <p:boldItalic r:id="rId18"/>
    </p:embeddedFont>
    <p:embeddedFont>
      <p:font typeface="Proxima Nova" panose="020B0604020202020204" charset="0"/>
      <p:regular r:id="rId19"/>
      <p:bold r:id="rId20"/>
      <p:italic r:id="rId21"/>
      <p:boldItalic r:id="rId22"/>
    </p:embeddedFont>
    <p:embeddedFont>
      <p:font typeface="Proxima Nova Extrabold" panose="020B0604020202020204" charset="0"/>
      <p:regular r:id="rId23"/>
      <p:bold r:id="rId24"/>
      <p:italic r:id="rId25"/>
      <p:boldItalic r:id="rId26"/>
    </p:embeddedFont>
    <p:embeddedFont>
      <p:font typeface="Proxima Nova Semibold" panose="020B0604020202020204" charset="0"/>
      <p:regular r:id="rId27"/>
      <p:bold r:id="rId28"/>
      <p:italic r:id="rId29"/>
      <p:boldItalic r:id="rId30"/>
    </p:embeddedFont>
    <p:embeddedFont>
      <p:font typeface="Trebuchet MS" panose="020B0603020202020204" pitchFamily="34" charset="0"/>
      <p:regular r:id="rId31"/>
      <p:bold r:id="rId32"/>
      <p:italic r:id="rId33"/>
      <p:boldItalic r:id="rId34"/>
    </p:embeddedFont>
    <p:embeddedFont>
      <p:font typeface="Trebuchet MS Bold" panose="020B0604020202020204" charset="0"/>
      <p:bold r:id="rId35"/>
    </p:embeddedFont>
    <p:embeddedFont>
      <p:font typeface="Wingdings 3" panose="05040102010807070707" pitchFamily="18" charset="2"/>
      <p:regular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2" roundtripDataSignature="AMtx7mi4oxRh6XAIBwruF/wNp5eSbGeh7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ónica Ontaneda" initials="VO" lastIdx="1" clrIdx="0">
    <p:extLst>
      <p:ext uri="{19B8F6BF-5375-455C-9EA6-DF929625EA0E}">
        <p15:presenceInfo xmlns:p15="http://schemas.microsoft.com/office/powerpoint/2012/main" userId="S::vontaneda@BDO.EC::cbd2d8d1-c2c4-4060-b031-0cb8702950a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8639"/>
    <a:srgbClr val="ED1A3B"/>
    <a:srgbClr val="505050"/>
    <a:srgbClr val="218F8B"/>
    <a:srgbClr val="657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A76C778-1B73-4DBF-95F3-45836B4CA99A}">
  <a:tblStyle styleId="{EA76C778-1B73-4DBF-95F3-45836B4CA99A}" styleName="Table_0">
    <a:wholeTbl>
      <a:tcTxStyle b="off" i="off">
        <a:font>
          <a:latin typeface="Proxima Nova"/>
          <a:ea typeface="Proxima Nova"/>
          <a:cs typeface="Proxima Nova"/>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72" d="100"/>
          <a:sy n="72" d="100"/>
        </p:scale>
        <p:origin x="66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21" Type="http://schemas.openxmlformats.org/officeDocument/2006/relationships/font" Target="fonts/font7.fntdata"/><Relationship Id="rId34" Type="http://schemas.openxmlformats.org/officeDocument/2006/relationships/font" Target="fonts/font20.fntdata"/><Relationship Id="rId84"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32" Type="http://schemas.openxmlformats.org/officeDocument/2006/relationships/font" Target="fonts/font18.fntdata"/><Relationship Id="rId8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font" Target="fonts/font22.fntdata"/><Relationship Id="rId82" Type="http://customschemas.google.com/relationships/presentationmetadata" Target="metadata"/><Relationship Id="rId10" Type="http://schemas.openxmlformats.org/officeDocument/2006/relationships/slide" Target="slides/slide8.xml"/><Relationship Id="rId19" Type="http://schemas.openxmlformats.org/officeDocument/2006/relationships/font" Target="fonts/font5.fntdata"/><Relationship Id="rId31" Type="http://schemas.openxmlformats.org/officeDocument/2006/relationships/font" Target="fonts/font17.fntdata"/><Relationship Id="rId86"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8" Type="http://schemas.openxmlformats.org/officeDocument/2006/relationships/slide" Target="slides/slide6.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52F8E9-5FDF-453F-88A6-FCF19B8EA9E4}" type="doc">
      <dgm:prSet loTypeId="urn:microsoft.com/office/officeart/2008/layout/AlternatingPictureBlocks" loCatId="list" qsTypeId="urn:microsoft.com/office/officeart/2005/8/quickstyle/simple1" qsCatId="simple" csTypeId="urn:microsoft.com/office/officeart/2005/8/colors/accent1_2" csCatId="accent1" phldr="1"/>
      <dgm:spPr/>
      <dgm:t>
        <a:bodyPr/>
        <a:lstStyle/>
        <a:p>
          <a:endParaRPr lang="es-EC"/>
        </a:p>
      </dgm:t>
    </dgm:pt>
    <dgm:pt modelId="{2C9FD90A-005A-4451-835A-38AD24C3014F}">
      <dgm:prSet phldrT="[Texto]" custT="1"/>
      <dgm:spPr>
        <a:solidFill>
          <a:schemeClr val="bg1">
            <a:lumMod val="65000"/>
          </a:schemeClr>
        </a:solidFill>
      </dgm:spPr>
      <dgm:t>
        <a:bodyPr/>
        <a:lstStyle/>
        <a:p>
          <a:pPr algn="ctr">
            <a:buClr>
              <a:schemeClr val="dk2"/>
            </a:buClr>
            <a:buSzPts val="1280"/>
            <a:buFont typeface="Merriweather Sans"/>
            <a:buNone/>
          </a:pPr>
          <a:r>
            <a:rPr lang="es-MX" sz="1600" dirty="0">
              <a:solidFill>
                <a:schemeClr val="bg1"/>
              </a:solidFill>
              <a:latin typeface="Trebuchet MS" panose="020B0603020202020204" pitchFamily="34" charset="0"/>
              <a:ea typeface="Proxima Nova"/>
              <a:cs typeface="Proxima Nova"/>
              <a:sym typeface="Proxima Nova"/>
            </a:rPr>
            <a:t>   Inversiones</a:t>
          </a:r>
          <a:endParaRPr lang="es-EC" sz="1600" dirty="0">
            <a:solidFill>
              <a:schemeClr val="bg1"/>
            </a:solidFill>
            <a:latin typeface="Trebuchet MS" panose="020B0603020202020204" pitchFamily="34" charset="0"/>
          </a:endParaRPr>
        </a:p>
      </dgm:t>
    </dgm:pt>
    <dgm:pt modelId="{89D5B829-578B-4509-92A8-C5123372538B}" type="parTrans" cxnId="{E3DAD94C-1600-4CD2-9B10-1402A4AEC93A}">
      <dgm:prSet/>
      <dgm:spPr/>
      <dgm:t>
        <a:bodyPr/>
        <a:lstStyle/>
        <a:p>
          <a:endParaRPr lang="es-EC"/>
        </a:p>
      </dgm:t>
    </dgm:pt>
    <dgm:pt modelId="{E73560D1-EEF2-46C1-93DB-EC56294DC923}" type="sibTrans" cxnId="{E3DAD94C-1600-4CD2-9B10-1402A4AEC93A}">
      <dgm:prSet/>
      <dgm:spPr/>
      <dgm:t>
        <a:bodyPr/>
        <a:lstStyle/>
        <a:p>
          <a:endParaRPr lang="es-EC"/>
        </a:p>
      </dgm:t>
    </dgm:pt>
    <dgm:pt modelId="{FB0F32ED-8E59-4E79-8A90-8F8A19A68C89}">
      <dgm:prSet phldrT="[Texto]" custT="1"/>
      <dgm:spPr>
        <a:solidFill>
          <a:schemeClr val="accent3"/>
        </a:solidFill>
      </dgm:spPr>
      <dgm:t>
        <a:bodyPr/>
        <a:lstStyle/>
        <a:p>
          <a:pPr>
            <a:buClr>
              <a:schemeClr val="lt1"/>
            </a:buClr>
            <a:buSzPts val="1600"/>
            <a:buFont typeface="Proxima Nova"/>
            <a:buNone/>
          </a:pPr>
          <a:r>
            <a:rPr lang="en-US" sz="1600" dirty="0">
              <a:solidFill>
                <a:schemeClr val="bg1"/>
              </a:solidFill>
              <a:latin typeface="Trebuchet MS" panose="020B0603020202020204" pitchFamily="34" charset="0"/>
              <a:ea typeface="Proxima Nova"/>
              <a:cs typeface="Proxima Nova"/>
              <a:sym typeface="Proxima Nova"/>
            </a:rPr>
            <a:t>Cuentas por </a:t>
          </a:r>
          <a:r>
            <a:rPr lang="en-US" sz="1600" dirty="0" err="1">
              <a:solidFill>
                <a:schemeClr val="bg1"/>
              </a:solidFill>
              <a:latin typeface="Trebuchet MS" panose="020B0603020202020204" pitchFamily="34" charset="0"/>
              <a:ea typeface="Proxima Nova"/>
              <a:cs typeface="Proxima Nova"/>
              <a:sym typeface="Proxima Nova"/>
            </a:rPr>
            <a:t>cobrar</a:t>
          </a:r>
          <a:r>
            <a:rPr lang="en-US" sz="1600" dirty="0">
              <a:solidFill>
                <a:schemeClr val="bg1"/>
              </a:solidFill>
              <a:latin typeface="Trebuchet MS" panose="020B0603020202020204" pitchFamily="34" charset="0"/>
              <a:ea typeface="Proxima Nova"/>
              <a:cs typeface="Proxima Nova"/>
              <a:sym typeface="Proxima Nova"/>
            </a:rPr>
            <a:t> </a:t>
          </a:r>
          <a:br>
            <a:rPr lang="en-US" sz="1600" dirty="0">
              <a:solidFill>
                <a:schemeClr val="bg1"/>
              </a:solidFill>
              <a:latin typeface="Trebuchet MS" panose="020B0603020202020204" pitchFamily="34" charset="0"/>
              <a:ea typeface="Proxima Nova"/>
              <a:cs typeface="Proxima Nova"/>
              <a:sym typeface="Proxima Nova"/>
            </a:rPr>
          </a:br>
          <a:r>
            <a:rPr lang="en-US" sz="1600" dirty="0">
              <a:solidFill>
                <a:schemeClr val="bg1"/>
              </a:solidFill>
              <a:latin typeface="Trebuchet MS" panose="020B0603020202020204" pitchFamily="34" charset="0"/>
              <a:ea typeface="Proxima Nova"/>
              <a:cs typeface="Proxima Nova"/>
              <a:sym typeface="Proxima Nova"/>
            </a:rPr>
            <a:t>y otros activos</a:t>
          </a:r>
          <a:endParaRPr lang="es-EC" sz="1600" dirty="0">
            <a:solidFill>
              <a:schemeClr val="bg1"/>
            </a:solidFill>
            <a:latin typeface="Trebuchet MS" panose="020B0603020202020204" pitchFamily="34" charset="0"/>
          </a:endParaRPr>
        </a:p>
      </dgm:t>
    </dgm:pt>
    <dgm:pt modelId="{80437D6E-1FA1-48CC-91B8-4D5EF4FCE6C5}" type="parTrans" cxnId="{4741173C-929A-4F8F-BD88-6D7075C9461B}">
      <dgm:prSet/>
      <dgm:spPr/>
      <dgm:t>
        <a:bodyPr/>
        <a:lstStyle/>
        <a:p>
          <a:endParaRPr lang="es-EC"/>
        </a:p>
      </dgm:t>
    </dgm:pt>
    <dgm:pt modelId="{B7D813AF-8347-4361-8B1E-6DBF6245A88C}" type="sibTrans" cxnId="{4741173C-929A-4F8F-BD88-6D7075C9461B}">
      <dgm:prSet/>
      <dgm:spPr/>
      <dgm:t>
        <a:bodyPr/>
        <a:lstStyle/>
        <a:p>
          <a:endParaRPr lang="es-EC"/>
        </a:p>
      </dgm:t>
    </dgm:pt>
    <dgm:pt modelId="{B154D599-67F4-42CF-9261-F88B34FE5010}">
      <dgm:prSet phldrT="[Texto]" custT="1"/>
      <dgm:spPr>
        <a:solidFill>
          <a:schemeClr val="accent3"/>
        </a:solidFill>
      </dgm:spPr>
      <dgm:t>
        <a:bodyPr/>
        <a:lstStyle/>
        <a:p>
          <a:pPr>
            <a:buClr>
              <a:schemeClr val="lt1"/>
            </a:buClr>
            <a:buSzPts val="1600"/>
          </a:pPr>
          <a:r>
            <a:rPr lang="en-US" sz="1600" dirty="0">
              <a:solidFill>
                <a:schemeClr val="bg1"/>
              </a:solidFill>
              <a:latin typeface="Trebuchet MS" panose="020B0603020202020204" pitchFamily="34" charset="0"/>
              <a:ea typeface="Proxima Nova"/>
              <a:cs typeface="Proxima Nova"/>
              <a:sym typeface="Proxima Nova"/>
            </a:rPr>
            <a:t>  </a:t>
          </a:r>
          <a:r>
            <a:rPr lang="en-US" sz="1600" dirty="0" err="1">
              <a:solidFill>
                <a:schemeClr val="bg1"/>
              </a:solidFill>
              <a:latin typeface="Trebuchet MS" panose="020B0603020202020204" pitchFamily="34" charset="0"/>
              <a:ea typeface="Proxima Nova"/>
              <a:cs typeface="Proxima Nova"/>
              <a:sym typeface="Proxima Nova"/>
            </a:rPr>
            <a:t>Acciones</a:t>
          </a:r>
          <a:r>
            <a:rPr lang="en-US" sz="1600" dirty="0">
              <a:solidFill>
                <a:schemeClr val="bg1"/>
              </a:solidFill>
              <a:latin typeface="Trebuchet MS" panose="020B0603020202020204" pitchFamily="34" charset="0"/>
              <a:ea typeface="Proxima Nova"/>
              <a:cs typeface="Proxima Nova"/>
              <a:sym typeface="Proxima Nova"/>
            </a:rPr>
            <a:t> y </a:t>
          </a:r>
          <a:br>
            <a:rPr lang="en-US" sz="1600" dirty="0">
              <a:solidFill>
                <a:schemeClr val="bg1"/>
              </a:solidFill>
              <a:latin typeface="Trebuchet MS" panose="020B0603020202020204" pitchFamily="34" charset="0"/>
              <a:ea typeface="Proxima Nova"/>
              <a:cs typeface="Proxima Nova"/>
              <a:sym typeface="Proxima Nova"/>
            </a:rPr>
          </a:br>
          <a:r>
            <a:rPr lang="en-US" sz="1600" dirty="0">
              <a:solidFill>
                <a:schemeClr val="bg1"/>
              </a:solidFill>
              <a:latin typeface="Trebuchet MS" panose="020B0603020202020204" pitchFamily="34" charset="0"/>
              <a:ea typeface="Proxima Nova"/>
              <a:cs typeface="Proxima Nova"/>
              <a:sym typeface="Proxima Nova"/>
            </a:rPr>
            <a:t>  </a:t>
          </a:r>
          <a:r>
            <a:rPr lang="en-US" sz="1600" dirty="0" err="1">
              <a:solidFill>
                <a:schemeClr val="bg1"/>
              </a:solidFill>
              <a:latin typeface="Trebuchet MS" panose="020B0603020202020204" pitchFamily="34" charset="0"/>
              <a:ea typeface="Proxima Nova"/>
              <a:cs typeface="Proxima Nova"/>
              <a:sym typeface="Proxima Nova"/>
            </a:rPr>
            <a:t>Participaciones</a:t>
          </a:r>
          <a:endParaRPr lang="es-EC" sz="1600" dirty="0">
            <a:solidFill>
              <a:schemeClr val="bg1"/>
            </a:solidFill>
            <a:latin typeface="Trebuchet MS" panose="020B0603020202020204" pitchFamily="34" charset="0"/>
          </a:endParaRPr>
        </a:p>
      </dgm:t>
    </dgm:pt>
    <dgm:pt modelId="{9A9E75DC-A6BE-4CD2-BB0C-BACFBAA93F5B}" type="parTrans" cxnId="{1F1231B0-296E-40DE-A081-D3086A892373}">
      <dgm:prSet/>
      <dgm:spPr/>
      <dgm:t>
        <a:bodyPr/>
        <a:lstStyle/>
        <a:p>
          <a:endParaRPr lang="es-EC"/>
        </a:p>
      </dgm:t>
    </dgm:pt>
    <dgm:pt modelId="{5B338D13-4B25-4B73-B74A-1CAC0194F445}" type="sibTrans" cxnId="{1F1231B0-296E-40DE-A081-D3086A892373}">
      <dgm:prSet/>
      <dgm:spPr/>
      <dgm:t>
        <a:bodyPr/>
        <a:lstStyle/>
        <a:p>
          <a:endParaRPr lang="es-EC"/>
        </a:p>
      </dgm:t>
    </dgm:pt>
    <dgm:pt modelId="{0B931AA2-3E1A-4AD1-812F-493C98307579}" type="pres">
      <dgm:prSet presAssocID="{A052F8E9-5FDF-453F-88A6-FCF19B8EA9E4}" presName="linearFlow" presStyleCnt="0">
        <dgm:presLayoutVars>
          <dgm:dir/>
          <dgm:resizeHandles val="exact"/>
        </dgm:presLayoutVars>
      </dgm:prSet>
      <dgm:spPr/>
    </dgm:pt>
    <dgm:pt modelId="{EA8EEAAF-4F6B-4126-A236-19744344FC91}" type="pres">
      <dgm:prSet presAssocID="{2C9FD90A-005A-4451-835A-38AD24C3014F}" presName="comp" presStyleCnt="0"/>
      <dgm:spPr/>
    </dgm:pt>
    <dgm:pt modelId="{6D9C4407-D523-406A-BA58-C4DD334A4822}" type="pres">
      <dgm:prSet presAssocID="{2C9FD90A-005A-4451-835A-38AD24C3014F}" presName="rect2" presStyleLbl="node1" presStyleIdx="0" presStyleCnt="3" custScaleX="118750" custLinFactNeighborX="32986">
        <dgm:presLayoutVars>
          <dgm:bulletEnabled val="1"/>
        </dgm:presLayoutVars>
      </dgm:prSet>
      <dgm:spPr/>
    </dgm:pt>
    <dgm:pt modelId="{25AF4133-C2E2-4BCC-9EF7-366C75E17A66}" type="pres">
      <dgm:prSet presAssocID="{2C9FD90A-005A-4451-835A-38AD24C3014F}" presName="rect1" presStyleLbl="lnNode1" presStyleIdx="0" presStyleCnt="3" custScaleX="177167" custLinFactNeighborX="7098"/>
      <dgm:spPr>
        <a:solidFill>
          <a:schemeClr val="accent4"/>
        </a:solidFill>
      </dgm:spPr>
    </dgm:pt>
    <dgm:pt modelId="{01C9DEB1-72A1-4923-ABD9-FC2E36A6910F}" type="pres">
      <dgm:prSet presAssocID="{E73560D1-EEF2-46C1-93DB-EC56294DC923}" presName="sibTrans" presStyleCnt="0"/>
      <dgm:spPr/>
    </dgm:pt>
    <dgm:pt modelId="{538EC2D7-15D9-4C56-B33A-2E95484939BE}" type="pres">
      <dgm:prSet presAssocID="{FB0F32ED-8E59-4E79-8A90-8F8A19A68C89}" presName="comp" presStyleCnt="0"/>
      <dgm:spPr/>
    </dgm:pt>
    <dgm:pt modelId="{4E2C2CE3-908B-48E5-9B5F-99D1054FDDDC}" type="pres">
      <dgm:prSet presAssocID="{FB0F32ED-8E59-4E79-8A90-8F8A19A68C89}" presName="rect2" presStyleLbl="node1" presStyleIdx="1" presStyleCnt="3" custScaleX="114135" custLinFactNeighborX="1816">
        <dgm:presLayoutVars>
          <dgm:bulletEnabled val="1"/>
        </dgm:presLayoutVars>
      </dgm:prSet>
      <dgm:spPr/>
    </dgm:pt>
    <dgm:pt modelId="{38750E88-BDA2-40D8-8CB6-D7CE95031DFB}" type="pres">
      <dgm:prSet presAssocID="{FB0F32ED-8E59-4E79-8A90-8F8A19A68C89}" presName="rect1" presStyleLbl="lnNode1" presStyleIdx="1" presStyleCnt="3" custScaleX="179129" custLinFactNeighborX="74476"/>
      <dgm:spPr>
        <a:solidFill>
          <a:schemeClr val="accent4"/>
        </a:solidFill>
      </dgm:spPr>
    </dgm:pt>
    <dgm:pt modelId="{48AF0479-2C9E-4345-8B78-61B47F2CE455}" type="pres">
      <dgm:prSet presAssocID="{B7D813AF-8347-4361-8B1E-6DBF6245A88C}" presName="sibTrans" presStyleCnt="0"/>
      <dgm:spPr/>
    </dgm:pt>
    <dgm:pt modelId="{31681560-3001-4184-B2B8-332420331BDD}" type="pres">
      <dgm:prSet presAssocID="{B154D599-67F4-42CF-9261-F88B34FE5010}" presName="comp" presStyleCnt="0"/>
      <dgm:spPr/>
    </dgm:pt>
    <dgm:pt modelId="{BAE3F5ED-74D6-40F7-ADF5-4E9F6E49299B}" type="pres">
      <dgm:prSet presAssocID="{B154D599-67F4-42CF-9261-F88B34FE5010}" presName="rect2" presStyleLbl="node1" presStyleIdx="2" presStyleCnt="3" custScaleX="115399" custLinFactNeighborX="33596">
        <dgm:presLayoutVars>
          <dgm:bulletEnabled val="1"/>
        </dgm:presLayoutVars>
      </dgm:prSet>
      <dgm:spPr/>
    </dgm:pt>
    <dgm:pt modelId="{8383E36E-9016-4923-983E-DDBC79C6C49E}" type="pres">
      <dgm:prSet presAssocID="{B154D599-67F4-42CF-9261-F88B34FE5010}" presName="rect1" presStyleLbl="lnNode1" presStyleIdx="2" presStyleCnt="3" custScaleX="180385" custLinFactNeighborX="5070"/>
      <dgm:spPr>
        <a:solidFill>
          <a:schemeClr val="bg1">
            <a:lumMod val="65000"/>
          </a:schemeClr>
        </a:solidFill>
      </dgm:spPr>
    </dgm:pt>
  </dgm:ptLst>
  <dgm:cxnLst>
    <dgm:cxn modelId="{4741173C-929A-4F8F-BD88-6D7075C9461B}" srcId="{A052F8E9-5FDF-453F-88A6-FCF19B8EA9E4}" destId="{FB0F32ED-8E59-4E79-8A90-8F8A19A68C89}" srcOrd="1" destOrd="0" parTransId="{80437D6E-1FA1-48CC-91B8-4D5EF4FCE6C5}" sibTransId="{B7D813AF-8347-4361-8B1E-6DBF6245A88C}"/>
    <dgm:cxn modelId="{E3DAD94C-1600-4CD2-9B10-1402A4AEC93A}" srcId="{A052F8E9-5FDF-453F-88A6-FCF19B8EA9E4}" destId="{2C9FD90A-005A-4451-835A-38AD24C3014F}" srcOrd="0" destOrd="0" parTransId="{89D5B829-578B-4509-92A8-C5123372538B}" sibTransId="{E73560D1-EEF2-46C1-93DB-EC56294DC923}"/>
    <dgm:cxn modelId="{AD7B6751-998D-4B7F-9905-A23DE05F0C8E}" type="presOf" srcId="{FB0F32ED-8E59-4E79-8A90-8F8A19A68C89}" destId="{4E2C2CE3-908B-48E5-9B5F-99D1054FDDDC}" srcOrd="0" destOrd="0" presId="urn:microsoft.com/office/officeart/2008/layout/AlternatingPictureBlocks"/>
    <dgm:cxn modelId="{EA7C0377-D198-45B8-9505-D3F721E09478}" type="presOf" srcId="{2C9FD90A-005A-4451-835A-38AD24C3014F}" destId="{6D9C4407-D523-406A-BA58-C4DD334A4822}" srcOrd="0" destOrd="0" presId="urn:microsoft.com/office/officeart/2008/layout/AlternatingPictureBlocks"/>
    <dgm:cxn modelId="{22A5D457-BABC-4DF1-A0D7-544223BCC675}" type="presOf" srcId="{A052F8E9-5FDF-453F-88A6-FCF19B8EA9E4}" destId="{0B931AA2-3E1A-4AD1-812F-493C98307579}" srcOrd="0" destOrd="0" presId="urn:microsoft.com/office/officeart/2008/layout/AlternatingPictureBlocks"/>
    <dgm:cxn modelId="{F89B6C8C-A2A9-45D5-ABB7-78AAF3FDADB2}" type="presOf" srcId="{B154D599-67F4-42CF-9261-F88B34FE5010}" destId="{BAE3F5ED-74D6-40F7-ADF5-4E9F6E49299B}" srcOrd="0" destOrd="0" presId="urn:microsoft.com/office/officeart/2008/layout/AlternatingPictureBlocks"/>
    <dgm:cxn modelId="{1F1231B0-296E-40DE-A081-D3086A892373}" srcId="{A052F8E9-5FDF-453F-88A6-FCF19B8EA9E4}" destId="{B154D599-67F4-42CF-9261-F88B34FE5010}" srcOrd="2" destOrd="0" parTransId="{9A9E75DC-A6BE-4CD2-BB0C-BACFBAA93F5B}" sibTransId="{5B338D13-4B25-4B73-B74A-1CAC0194F445}"/>
    <dgm:cxn modelId="{9E0C471B-05F3-4EF7-AB1C-EA384873C9F3}" type="presParOf" srcId="{0B931AA2-3E1A-4AD1-812F-493C98307579}" destId="{EA8EEAAF-4F6B-4126-A236-19744344FC91}" srcOrd="0" destOrd="0" presId="urn:microsoft.com/office/officeart/2008/layout/AlternatingPictureBlocks"/>
    <dgm:cxn modelId="{9F18DE7F-6D35-4392-8A06-13580645F2A9}" type="presParOf" srcId="{EA8EEAAF-4F6B-4126-A236-19744344FC91}" destId="{6D9C4407-D523-406A-BA58-C4DD334A4822}" srcOrd="0" destOrd="0" presId="urn:microsoft.com/office/officeart/2008/layout/AlternatingPictureBlocks"/>
    <dgm:cxn modelId="{1A79699D-0D87-48E9-8428-060E0F6205C1}" type="presParOf" srcId="{EA8EEAAF-4F6B-4126-A236-19744344FC91}" destId="{25AF4133-C2E2-4BCC-9EF7-366C75E17A66}" srcOrd="1" destOrd="0" presId="urn:microsoft.com/office/officeart/2008/layout/AlternatingPictureBlocks"/>
    <dgm:cxn modelId="{3B667D72-3888-4063-8691-63A8CCFFCAEE}" type="presParOf" srcId="{0B931AA2-3E1A-4AD1-812F-493C98307579}" destId="{01C9DEB1-72A1-4923-ABD9-FC2E36A6910F}" srcOrd="1" destOrd="0" presId="urn:microsoft.com/office/officeart/2008/layout/AlternatingPictureBlocks"/>
    <dgm:cxn modelId="{CECA3714-D674-4EF9-977F-06AF99830B15}" type="presParOf" srcId="{0B931AA2-3E1A-4AD1-812F-493C98307579}" destId="{538EC2D7-15D9-4C56-B33A-2E95484939BE}" srcOrd="2" destOrd="0" presId="urn:microsoft.com/office/officeart/2008/layout/AlternatingPictureBlocks"/>
    <dgm:cxn modelId="{21F6974E-39BD-4C93-B88A-07AF4F1FCC83}" type="presParOf" srcId="{538EC2D7-15D9-4C56-B33A-2E95484939BE}" destId="{4E2C2CE3-908B-48E5-9B5F-99D1054FDDDC}" srcOrd="0" destOrd="0" presId="urn:microsoft.com/office/officeart/2008/layout/AlternatingPictureBlocks"/>
    <dgm:cxn modelId="{A27FE0F5-2B39-440D-9F82-400DA0AEC64E}" type="presParOf" srcId="{538EC2D7-15D9-4C56-B33A-2E95484939BE}" destId="{38750E88-BDA2-40D8-8CB6-D7CE95031DFB}" srcOrd="1" destOrd="0" presId="urn:microsoft.com/office/officeart/2008/layout/AlternatingPictureBlocks"/>
    <dgm:cxn modelId="{2B4D9248-3E84-4AAE-B649-95DF59709546}" type="presParOf" srcId="{0B931AA2-3E1A-4AD1-812F-493C98307579}" destId="{48AF0479-2C9E-4345-8B78-61B47F2CE455}" srcOrd="3" destOrd="0" presId="urn:microsoft.com/office/officeart/2008/layout/AlternatingPictureBlocks"/>
    <dgm:cxn modelId="{43A036AE-6F61-4C1F-BBEA-C3A68B2D625A}" type="presParOf" srcId="{0B931AA2-3E1A-4AD1-812F-493C98307579}" destId="{31681560-3001-4184-B2B8-332420331BDD}" srcOrd="4" destOrd="0" presId="urn:microsoft.com/office/officeart/2008/layout/AlternatingPictureBlocks"/>
    <dgm:cxn modelId="{D6C3C8EC-DED1-4E5B-A19D-1A53F362651D}" type="presParOf" srcId="{31681560-3001-4184-B2B8-332420331BDD}" destId="{BAE3F5ED-74D6-40F7-ADF5-4E9F6E49299B}" srcOrd="0" destOrd="0" presId="urn:microsoft.com/office/officeart/2008/layout/AlternatingPictureBlocks"/>
    <dgm:cxn modelId="{F1143B2C-81A0-4E15-B410-72173AD391FF}" type="presParOf" srcId="{31681560-3001-4184-B2B8-332420331BDD}" destId="{8383E36E-9016-4923-983E-DDBC79C6C49E}"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0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None/>
          </a:pPr>
          <a:r>
            <a:rPr lang="es-ES" sz="800" dirty="0">
              <a:solidFill>
                <a:schemeClr val="bg1"/>
              </a:solidFill>
              <a:latin typeface="Trebuchet MS" panose="020B0603020202020204" pitchFamily="34" charset="0"/>
              <a:ea typeface="Trebuchet MS"/>
              <a:cs typeface="Trebuchet MS"/>
              <a:sym typeface="Trebuchet MS"/>
            </a:rPr>
            <a:t> </a:t>
          </a:r>
          <a:br>
            <a:rPr lang="es-ES" sz="1400" dirty="0">
              <a:solidFill>
                <a:schemeClr val="bg1"/>
              </a:solidFill>
              <a:latin typeface="Trebuchet MS" panose="020B0603020202020204" pitchFamily="34" charset="0"/>
              <a:ea typeface="Trebuchet MS"/>
              <a:cs typeface="Trebuchet MS"/>
              <a:sym typeface="Trebuchet MS"/>
            </a:rPr>
          </a:br>
          <a:r>
            <a:rPr lang="es-MX" sz="1400" b="1"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Instrumentación de los créditos:</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C8814DB1-C56B-493A-BB50-46B124D2AF50}">
      <dgm:prSet phldrT="[Texto]" custT="1"/>
      <dgm:spPr>
        <a:solidFill>
          <a:schemeClr val="accent3"/>
        </a:solidFill>
      </dgm:spPr>
      <dgm:t>
        <a:bodyPr lIns="360000"/>
        <a:lstStyle/>
        <a:p>
          <a:pPr>
            <a:buClr>
              <a:schemeClr val="bg1"/>
            </a:buClr>
            <a:buSzPct val="75000"/>
            <a:buFont typeface="Trebuchet MS"/>
            <a:buNone/>
          </a:pPr>
          <a:endParaRPr lang="es-EC" sz="1400" dirty="0">
            <a:solidFill>
              <a:schemeClr val="bg1"/>
            </a:solidFill>
            <a:latin typeface="Trebuchet MS" panose="020B0603020202020204" pitchFamily="34" charset="0"/>
          </a:endParaRPr>
        </a:p>
      </dgm:t>
    </dgm:pt>
    <dgm:pt modelId="{39BADDEF-B5C9-4C9E-AE4F-DC3BDD7965B7}" type="parTrans" cxnId="{ED5FA9CB-B012-4391-8DEF-646725853BD2}">
      <dgm:prSet/>
      <dgm:spPr/>
      <dgm:t>
        <a:bodyPr/>
        <a:lstStyle/>
        <a:p>
          <a:endParaRPr lang="es-EC" sz="1400">
            <a:latin typeface="Trebuchet MS" panose="020B0603020202020204" pitchFamily="34" charset="0"/>
          </a:endParaRPr>
        </a:p>
      </dgm:t>
    </dgm:pt>
    <dgm:pt modelId="{DF6F3637-2B72-4464-A7AD-9DE1BA166CC2}" type="sibTrans" cxnId="{ED5FA9CB-B012-4391-8DEF-646725853BD2}">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D7AD8D66-E756-41E2-8D00-8E75047ECC5C}">
      <dgm:prSet phldrT="[Texto]" custT="1"/>
      <dgm:spPr>
        <a:solidFill>
          <a:schemeClr val="accent3"/>
        </a:solidFill>
      </dgm:spPr>
      <dgm:t>
        <a:bodyPr lIns="360000"/>
        <a:lstStyle/>
        <a:p>
          <a:pPr>
            <a:buClr>
              <a:schemeClr val="bg1"/>
            </a:buClr>
            <a:buSzPct val="75000"/>
            <a:buFont typeface="Trebuchet MS"/>
            <a:buChar char="●"/>
          </a:pPr>
          <a:r>
            <a:rPr lang="es-EC" sz="1400" u="sng" dirty="0">
              <a:solidFill>
                <a:schemeClr val="bg1"/>
              </a:solidFill>
              <a:latin typeface="Trebuchet MS" panose="020B0603020202020204" pitchFamily="34" charset="0"/>
              <a:cs typeface="Arial" panose="020B0604020202020204" pitchFamily="34" charset="0"/>
            </a:rPr>
            <a:t>Cartera de crédito fraudulenta o inexistente</a:t>
          </a:r>
          <a:endParaRPr lang="es-EC" sz="1400" dirty="0">
            <a:solidFill>
              <a:schemeClr val="bg1"/>
            </a:solidFill>
            <a:latin typeface="Trebuchet MS" panose="020B0603020202020204" pitchFamily="34" charset="0"/>
          </a:endParaRP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4110A581-AB91-4D71-B5CB-7E86A14D43BE}">
      <dgm:prSet custT="1"/>
      <dgm:spPr/>
      <dgm:t>
        <a:bodyPr/>
        <a:lstStyle/>
        <a:p>
          <a:pPr>
            <a:buClr>
              <a:schemeClr val="bg1"/>
            </a:buClr>
            <a:buSzPct val="75000"/>
            <a:buFont typeface="Trebuchet MS"/>
            <a:buChar char="●"/>
          </a:pPr>
          <a:r>
            <a:rPr lang="es-ES" sz="1400" b="0" dirty="0">
              <a:solidFill>
                <a:schemeClr val="bg1"/>
              </a:solidFill>
              <a:latin typeface="Trebuchet MS" panose="020B0603020202020204" pitchFamily="34" charset="0"/>
              <a:cs typeface="Arial" panose="020B0604020202020204" pitchFamily="34" charset="0"/>
            </a:rPr>
            <a:t>Existe el riesgo que el cliente posee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operaciones ilícitas u operaciones fantasmas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en cumplimiento de objetivos comerciales</a:t>
          </a:r>
          <a:endParaRPr lang="es-EC" sz="1400" b="0" dirty="0">
            <a:solidFill>
              <a:schemeClr val="bg1"/>
            </a:solidFill>
            <a:latin typeface="Trebuchet MS" panose="020B0603020202020204" pitchFamily="34" charset="0"/>
            <a:cs typeface="Arial" panose="020B0604020202020204" pitchFamily="34" charset="0"/>
          </a:endParaRPr>
        </a:p>
      </dgm:t>
    </dgm:pt>
    <dgm:pt modelId="{5B9A7482-BD29-4E12-A162-7783ABAF8181}" type="parTrans" cxnId="{F1C51936-ABC6-46E7-A30A-9F19F7D0A482}">
      <dgm:prSet/>
      <dgm:spPr/>
      <dgm:t>
        <a:bodyPr/>
        <a:lstStyle/>
        <a:p>
          <a:endParaRPr lang="es-EC"/>
        </a:p>
      </dgm:t>
    </dgm:pt>
    <dgm:pt modelId="{B240AF44-740E-4272-983A-489922231294}" type="sibTrans" cxnId="{F1C51936-ABC6-46E7-A30A-9F19F7D0A482}">
      <dgm:prSet/>
      <dgm:spPr/>
      <dgm:t>
        <a:bodyPr/>
        <a:lstStyle/>
        <a:p>
          <a:endParaRPr lang="es-EC"/>
        </a:p>
      </dgm:t>
    </dgm:pt>
    <dgm:pt modelId="{48F542B3-E18A-4DCD-B0AD-4B07D3434FF2}">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Análisis inicial (</a:t>
          </a:r>
          <a:r>
            <a:rPr lang="es-EC" sz="1400" b="0" dirty="0">
              <a:latin typeface="Trebuchet MS" panose="020B0603020202020204" pitchFamily="34" charset="0"/>
              <a:ea typeface="Tahoma" panose="020B0604030504040204" pitchFamily="34" charset="0"/>
              <a:cs typeface="Tahoma" panose="020B0604030504040204" pitchFamily="34" charset="0"/>
            </a:rPr>
            <a:t>capacidad de pago, </a:t>
          </a:r>
          <a:br>
            <a:rPr lang="es-EC" sz="1400" b="0" dirty="0">
              <a:latin typeface="Trebuchet MS" panose="020B0603020202020204" pitchFamily="34" charset="0"/>
              <a:ea typeface="Tahoma" panose="020B0604030504040204" pitchFamily="34" charset="0"/>
              <a:cs typeface="Tahoma" panose="020B0604030504040204" pitchFamily="34" charset="0"/>
            </a:rPr>
          </a:br>
          <a:r>
            <a:rPr lang="es-EC" sz="1400" b="0" dirty="0">
              <a:latin typeface="Trebuchet MS" panose="020B0603020202020204" pitchFamily="34" charset="0"/>
              <a:ea typeface="Tahoma" panose="020B0604030504040204" pitchFamily="34" charset="0"/>
              <a:cs typeface="Tahoma" panose="020B0604030504040204" pitchFamily="34" charset="0"/>
            </a:rPr>
            <a:t>situación financiera del deudor)</a:t>
          </a:r>
          <a:endParaRPr lang="es-EC" sz="1400" b="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F0B2C6BC-1CD9-4F2F-8DA5-9DC4A9E8EAF2}" type="parTrans" cxnId="{2E0FF460-E0C5-4456-8F73-6B698D1801EC}">
      <dgm:prSet/>
      <dgm:spPr/>
      <dgm:t>
        <a:bodyPr/>
        <a:lstStyle/>
        <a:p>
          <a:endParaRPr lang="es-EC"/>
        </a:p>
      </dgm:t>
    </dgm:pt>
    <dgm:pt modelId="{AFE3E234-AA8D-4DDA-AE4E-99D9826EFC1C}" type="sibTrans" cxnId="{2E0FF460-E0C5-4456-8F73-6B698D1801EC}">
      <dgm:prSet/>
      <dgm:spPr/>
      <dgm:t>
        <a:bodyPr/>
        <a:lstStyle/>
        <a:p>
          <a:endParaRPr lang="es-EC"/>
        </a:p>
      </dgm:t>
    </dgm:pt>
    <dgm:pt modelId="{CA1A56AF-91F9-4EA2-88C7-28E94F1A6399}">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Calificación del crédito</a:t>
          </a:r>
          <a:endParaRPr lang="es-EC" sz="1400" b="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66B9ACB9-A87B-4CFC-8042-94DE4FE79D0E}" type="parTrans" cxnId="{20D1B4E5-4C43-4C86-9225-382793A70488}">
      <dgm:prSet/>
      <dgm:spPr/>
      <dgm:t>
        <a:bodyPr/>
        <a:lstStyle/>
        <a:p>
          <a:endParaRPr lang="es-EC"/>
        </a:p>
      </dgm:t>
    </dgm:pt>
    <dgm:pt modelId="{A7A76162-FE6A-4D3F-BC51-A33963F5F649}" type="sibTrans" cxnId="{20D1B4E5-4C43-4C86-9225-382793A70488}">
      <dgm:prSet/>
      <dgm:spPr/>
      <dgm:t>
        <a:bodyPr/>
        <a:lstStyle/>
        <a:p>
          <a:endParaRPr lang="es-EC"/>
        </a:p>
      </dgm:t>
    </dgm:pt>
    <dgm:pt modelId="{8BF7E595-4C2C-4D9E-8EFC-2F1F9B69BDB2}">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Aprobación del crédito</a:t>
          </a:r>
          <a:endParaRPr lang="es-EC" sz="1400" b="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2DEBF269-C509-4A86-8A47-004F1C24C6E7}" type="parTrans" cxnId="{B6986CE5-D8BB-476A-8DBE-9CF2336E6200}">
      <dgm:prSet/>
      <dgm:spPr/>
      <dgm:t>
        <a:bodyPr/>
        <a:lstStyle/>
        <a:p>
          <a:endParaRPr lang="es-EC"/>
        </a:p>
      </dgm:t>
    </dgm:pt>
    <dgm:pt modelId="{EA86FBF1-3655-4038-8B6C-3D4347553112}" type="sibTrans" cxnId="{B6986CE5-D8BB-476A-8DBE-9CF2336E6200}">
      <dgm:prSet/>
      <dgm:spPr/>
      <dgm:t>
        <a:bodyPr/>
        <a:lstStyle/>
        <a:p>
          <a:endParaRPr lang="es-EC"/>
        </a:p>
      </dgm:t>
    </dgm:pt>
    <dgm:pt modelId="{93B6259C-D975-4AD7-8546-539F6F05FBA4}">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Desembolso del crédito</a:t>
          </a:r>
          <a:endParaRPr lang="es-EC" sz="1400" b="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E5B02272-6F22-4680-9EB8-2F8FAE1544CD}" type="parTrans" cxnId="{5325DF67-AD78-4CD8-ADBF-2D306CC1CFCB}">
      <dgm:prSet/>
      <dgm:spPr/>
      <dgm:t>
        <a:bodyPr/>
        <a:lstStyle/>
        <a:p>
          <a:endParaRPr lang="es-EC"/>
        </a:p>
      </dgm:t>
    </dgm:pt>
    <dgm:pt modelId="{7563AA1A-6961-4E2D-A3A8-F29CD7EFACEC}" type="sibTrans" cxnId="{5325DF67-AD78-4CD8-ADBF-2D306CC1CFCB}">
      <dgm:prSet/>
      <dgm:spPr/>
      <dgm:t>
        <a:bodyPr/>
        <a:lstStyle/>
        <a:p>
          <a:endParaRPr lang="es-EC"/>
        </a:p>
      </dgm:t>
    </dgm:pt>
    <dgm:pt modelId="{47FD757D-6ED7-469C-9F2A-15920D165E8F}">
      <dgm:prSet custT="1"/>
      <dgm:spPr/>
      <dgm:t>
        <a:bodyPr/>
        <a:lstStyle/>
        <a:p>
          <a:pPr>
            <a:buClr>
              <a:schemeClr val="bg1"/>
            </a:buClr>
            <a:buSzPct val="75000"/>
            <a:buFont typeface="Trebuchet MS"/>
            <a:buChar char="●"/>
          </a:pPr>
          <a:endParaRPr lang="es-EC" sz="1400" b="0" dirty="0">
            <a:solidFill>
              <a:schemeClr val="bg1"/>
            </a:solidFill>
            <a:latin typeface="Trebuchet MS" panose="020B0603020202020204" pitchFamily="34" charset="0"/>
            <a:cs typeface="Arial" panose="020B0604020202020204" pitchFamily="34" charset="0"/>
          </a:endParaRPr>
        </a:p>
      </dgm:t>
    </dgm:pt>
    <dgm:pt modelId="{6E240234-5757-4502-8163-8F0FDDAE7C1C}" type="parTrans" cxnId="{C50AE8AB-F4E8-48FE-9C2F-7A47B31CD88C}">
      <dgm:prSet/>
      <dgm:spPr/>
      <dgm:t>
        <a:bodyPr/>
        <a:lstStyle/>
        <a:p>
          <a:endParaRPr lang="es-EC"/>
        </a:p>
      </dgm:t>
    </dgm:pt>
    <dgm:pt modelId="{061B4F72-FE08-42FD-BF9C-CFD907F132C1}" type="sibTrans" cxnId="{C50AE8AB-F4E8-48FE-9C2F-7A47B31CD88C}">
      <dgm:prSet/>
      <dgm:spPr/>
      <dgm:t>
        <a:bodyPr/>
        <a:lstStyle/>
        <a:p>
          <a:endParaRPr lang="es-EC"/>
        </a:p>
      </dgm:t>
    </dgm:pt>
    <dgm:pt modelId="{4841DCFE-B026-442D-A933-155467EE9714}">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ea typeface="Tahoma" panose="020B0604030504040204" pitchFamily="34" charset="0"/>
              <a:cs typeface="Tahoma" panose="020B0604030504040204" pitchFamily="34" charset="0"/>
            </a:rPr>
            <a:t>Revisión de novación, reestructuración</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42DDEBFD-BAD4-4B2A-B6FE-85AC3DCD2943}" type="parTrans" cxnId="{48737C64-F832-4843-9800-82AF07D598F0}">
      <dgm:prSet/>
      <dgm:spPr/>
      <dgm:t>
        <a:bodyPr/>
        <a:lstStyle/>
        <a:p>
          <a:endParaRPr lang="es-EC"/>
        </a:p>
      </dgm:t>
    </dgm:pt>
    <dgm:pt modelId="{DA97D2EA-DC52-42A9-8445-13DB2B3309FE}" type="sibTrans" cxnId="{48737C64-F832-4843-9800-82AF07D598F0}">
      <dgm:prSet/>
      <dgm:spPr/>
      <dgm:t>
        <a:bodyPr/>
        <a:lstStyle/>
        <a:p>
          <a:endParaRPr lang="es-EC"/>
        </a:p>
      </dgm:t>
    </dgm:pt>
    <dgm:pt modelId="{B19FA1EC-3A2B-472A-83EE-FD74E1B62C56}">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ea typeface="Tahoma" panose="020B0604030504040204" pitchFamily="34" charset="0"/>
              <a:cs typeface="Tahoma" panose="020B0604030504040204" pitchFamily="34" charset="0"/>
            </a:rPr>
            <a:t>Reconocimiento y devengamiento</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5505FB8B-08B0-42F8-A45D-88B7D4AB72F2}" type="parTrans" cxnId="{CF502FF1-3980-4474-B947-B3EBD36269FC}">
      <dgm:prSet/>
      <dgm:spPr/>
      <dgm:t>
        <a:bodyPr/>
        <a:lstStyle/>
        <a:p>
          <a:endParaRPr lang="es-EC"/>
        </a:p>
      </dgm:t>
    </dgm:pt>
    <dgm:pt modelId="{D3F67926-0ED5-480C-BC72-B8FF514372F4}" type="sibTrans" cxnId="{CF502FF1-3980-4474-B947-B3EBD36269FC}">
      <dgm:prSet/>
      <dgm:spPr/>
      <dgm:t>
        <a:bodyPr/>
        <a:lstStyle/>
        <a:p>
          <a:endParaRPr lang="es-EC"/>
        </a:p>
      </dgm:t>
    </dgm:pt>
    <dgm:pt modelId="{40D6C90E-B394-417D-B04D-4289A6F49B0E}">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ea typeface="Tahoma" panose="020B0604030504040204" pitchFamily="34" charset="0"/>
              <a:cs typeface="Tahoma" panose="020B0604030504040204" pitchFamily="34" charset="0"/>
            </a:rPr>
            <a:t>Contabilización automática</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1761CA60-DF79-4140-9377-64D6AD5B79D1}" type="parTrans" cxnId="{B4CF9FC9-B7A7-4858-9B99-9F9D28B703F1}">
      <dgm:prSet/>
      <dgm:spPr/>
      <dgm:t>
        <a:bodyPr/>
        <a:lstStyle/>
        <a:p>
          <a:endParaRPr lang="es-EC"/>
        </a:p>
      </dgm:t>
    </dgm:pt>
    <dgm:pt modelId="{D5BCC422-0322-4C26-90F3-E422948CE25E}" type="sibTrans" cxnId="{B4CF9FC9-B7A7-4858-9B99-9F9D28B703F1}">
      <dgm:prSet/>
      <dgm:spPr/>
      <dgm:t>
        <a:bodyPr/>
        <a:lstStyle/>
        <a:p>
          <a:endParaRPr lang="es-EC"/>
        </a:p>
      </dgm:t>
    </dgm:pt>
    <dgm:pt modelId="{D7741608-7D90-4EE6-9EDE-E648162ED98B}">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48516107-3BA4-49F9-A12C-65CE2C5B0E22}" type="parTrans" cxnId="{173391ED-681E-4761-B369-F0BE2698321F}">
      <dgm:prSet/>
      <dgm:spPr/>
      <dgm:t>
        <a:bodyPr/>
        <a:lstStyle/>
        <a:p>
          <a:endParaRPr lang="es-EC"/>
        </a:p>
      </dgm:t>
    </dgm:pt>
    <dgm:pt modelId="{D9EBB35E-21A0-499A-A412-8EA264D3E936}" type="sibTrans" cxnId="{173391ED-681E-4761-B369-F0BE2698321F}">
      <dgm:prSet/>
      <dgm:spPr/>
      <dgm:t>
        <a:bodyPr/>
        <a:lstStyle/>
        <a:p>
          <a:endParaRPr lang="es-EC"/>
        </a:p>
      </dgm:t>
    </dgm:pt>
    <dgm:pt modelId="{E1DC2194-AF53-4F3C-AECD-6B5F6B3F50FD}">
      <dgm:prSet custT="1"/>
      <dgm:spPr/>
      <dgm:t>
        <a:bodyPr/>
        <a:lstStyle/>
        <a:p>
          <a:pPr>
            <a:buClr>
              <a:schemeClr val="bg1"/>
            </a:buClr>
            <a:buSzPct val="75000"/>
            <a:buFont typeface="Trebuchet MS"/>
            <a:buChar char="●"/>
          </a:pPr>
          <a:endParaRPr lang="es-EC" sz="1400" b="0" dirty="0">
            <a:solidFill>
              <a:schemeClr val="bg1"/>
            </a:solidFill>
            <a:latin typeface="Trebuchet MS" panose="020B0603020202020204" pitchFamily="34" charset="0"/>
            <a:cs typeface="Arial" panose="020B0604020202020204" pitchFamily="34" charset="0"/>
          </a:endParaRPr>
        </a:p>
      </dgm:t>
    </dgm:pt>
    <dgm:pt modelId="{4F5CA794-FBC6-44C2-87E8-96052A9CF9AC}" type="parTrans" cxnId="{39675F6B-7F86-4D5B-ADFB-29FA26661FD2}">
      <dgm:prSet/>
      <dgm:spPr/>
      <dgm:t>
        <a:bodyPr/>
        <a:lstStyle/>
        <a:p>
          <a:endParaRPr lang="es-EC"/>
        </a:p>
      </dgm:t>
    </dgm:pt>
    <dgm:pt modelId="{CA2B926C-F32B-4699-9A2B-F51B290DA52C}" type="sibTrans" cxnId="{39675F6B-7F86-4D5B-ADFB-29FA26661FD2}">
      <dgm:prSet/>
      <dgm:spPr/>
      <dgm:t>
        <a:bodyPr/>
        <a:lstStyle/>
        <a:p>
          <a:endParaRPr lang="es-EC"/>
        </a:p>
      </dgm:t>
    </dgm:pt>
    <dgm:pt modelId="{8B466AD2-9F6E-4430-AA34-84E4418308E6}">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ea typeface="Tahoma" panose="020B0604030504040204" pitchFamily="34" charset="0"/>
              <a:cs typeface="Tahoma" panose="020B0604030504040204" pitchFamily="34" charset="0"/>
            </a:rPr>
            <a:t>y refinanciamientos</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718E2657-A2A9-4F29-8FAD-60C0E9563BEC}" type="parTrans" cxnId="{9A36A951-C215-4BC0-8871-67052DAA9C47}">
      <dgm:prSet/>
      <dgm:spPr/>
      <dgm:t>
        <a:bodyPr/>
        <a:lstStyle/>
        <a:p>
          <a:endParaRPr lang="es-EC"/>
        </a:p>
      </dgm:t>
    </dgm:pt>
    <dgm:pt modelId="{794697DB-EBA2-4247-B8CC-5C8322ACDE26}" type="sibTrans" cxnId="{9A36A951-C215-4BC0-8871-67052DAA9C47}">
      <dgm:prSet/>
      <dgm:spPr/>
      <dgm:t>
        <a:bodyPr/>
        <a:lstStyle/>
        <a:p>
          <a:endParaRPr lang="es-EC"/>
        </a:p>
      </dgm:t>
    </dgm:pt>
    <dgm:pt modelId="{6C4515C1-FA00-45D8-8EA4-A8677BA81FB6}">
      <dgm:prSet custT="1"/>
      <dgm:spPr/>
      <dgm:t>
        <a:bodyPr/>
        <a:lstStyle/>
        <a:p>
          <a:pPr>
            <a:buClr>
              <a:schemeClr val="bg1"/>
            </a:buClr>
            <a:buSzPct val="125000"/>
            <a:buFont typeface="Trebuchet MS" panose="020B0603020202020204" pitchFamily="34" charset="0"/>
            <a:buNone/>
          </a:pPr>
          <a:r>
            <a:rPr lang="es-MX" sz="1400" dirty="0">
              <a:solidFill>
                <a:schemeClr val="bg1"/>
              </a:solidFill>
              <a:latin typeface="Trebuchet MS" panose="020B0603020202020204" pitchFamily="34" charset="0"/>
              <a:ea typeface="Tahoma" panose="020B0604030504040204" pitchFamily="34" charset="0"/>
              <a:cs typeface="Tahoma" panose="020B0604030504040204" pitchFamily="34" charset="0"/>
            </a:rPr>
            <a:t>  de la cartera (automático)</a:t>
          </a:r>
          <a:endParaRPr lang="es-EC" sz="14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dgm:t>
    </dgm:pt>
    <dgm:pt modelId="{C3D9FEC0-03B2-4DAC-AE71-24283C87ABE8}" type="parTrans" cxnId="{8F10796C-8BC2-4D86-9857-222A4D6244FD}">
      <dgm:prSet/>
      <dgm:spPr/>
      <dgm:t>
        <a:bodyPr/>
        <a:lstStyle/>
        <a:p>
          <a:endParaRPr lang="es-EC"/>
        </a:p>
      </dgm:t>
    </dgm:pt>
    <dgm:pt modelId="{16C23769-5C64-473F-9F8C-8281CBD4B4AD}" type="sibTrans" cxnId="{8F10796C-8BC2-4D86-9857-222A4D6244FD}">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2" custScaleY="51718" custLinFactNeighborX="148"/>
      <dgm:spPr/>
    </dgm:pt>
    <dgm:pt modelId="{275944E4-ECC7-4F59-8690-976F0190AF74}" type="pres">
      <dgm:prSet presAssocID="{95A7D79A-9C1E-4625-8D24-B143A0EBE21D}" presName="img" presStyleLbl="fgImgPlace1" presStyleIdx="0" presStyleCnt="2" custScaleX="112658" custScaleY="29513" custLinFactNeighborX="2283" custLinFactNeighborY="-864"/>
      <dgm:spPr>
        <a:solidFill>
          <a:schemeClr val="bg1"/>
        </a:solidFill>
      </dgm:spPr>
    </dgm:pt>
    <dgm:pt modelId="{132FCD01-3D8E-43DF-B152-1BA53BD02687}" type="pres">
      <dgm:prSet presAssocID="{95A7D79A-9C1E-4625-8D24-B143A0EBE21D}" presName="text" presStyleLbl="node1" presStyleIdx="0" presStyleCnt="2">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2" custScaleY="124722" custLinFactNeighborY="-5564"/>
      <dgm:spPr/>
    </dgm:pt>
    <dgm:pt modelId="{C3D02545-BE41-4B1A-8018-09EDDFA5CBC8}" type="pres">
      <dgm:prSet presAssocID="{1A26D8C9-6E25-4F11-8288-5A1A73D7A616}" presName="img" presStyleLbl="fgImgPlace1" presStyleIdx="1" presStyleCnt="2" custScaleX="115799" custScaleY="70084" custLinFactNeighborX="7515" custLinFactNeighborY="-17165"/>
      <dgm:spPr>
        <a:solidFill>
          <a:schemeClr val="bg1"/>
        </a:solidFill>
      </dgm:spPr>
    </dgm:pt>
    <dgm:pt modelId="{782C2F53-86F8-43DC-A3CE-BCD3693C3ED2}" type="pres">
      <dgm:prSet presAssocID="{1A26D8C9-6E25-4F11-8288-5A1A73D7A616}" presName="text" presStyleLbl="node1" presStyleIdx="1" presStyleCnt="2">
        <dgm:presLayoutVars>
          <dgm:bulletEnabled val="1"/>
        </dgm:presLayoutVars>
      </dgm:prSet>
      <dgm:spPr/>
    </dgm:pt>
  </dgm:ptLst>
  <dgm:cxnLst>
    <dgm:cxn modelId="{93926401-2383-4A7F-B6D7-215468CA3BE7}" type="presOf" srcId="{48F542B3-E18A-4DCD-B0AD-4B07D3434FF2}" destId="{782C2F53-86F8-43DC-A3CE-BCD3693C3ED2}" srcOrd="1" destOrd="1" presId="urn:microsoft.com/office/officeart/2005/8/layout/vList4"/>
    <dgm:cxn modelId="{9B852502-431C-4209-9B36-0C2B5FFC16DD}" type="presOf" srcId="{CA1A56AF-91F9-4EA2-88C7-28E94F1A6399}" destId="{7D2642E7-696E-4416-8154-FBB99A479DD8}" srcOrd="0" destOrd="2" presId="urn:microsoft.com/office/officeart/2005/8/layout/vList4"/>
    <dgm:cxn modelId="{CF566105-13A1-4763-940A-49D3264F366F}" type="presOf" srcId="{D7AD8D66-E756-41E2-8D00-8E75047ECC5C}" destId="{132FCD01-3D8E-43DF-B152-1BA53BD02687}" srcOrd="1" destOrd="1" presId="urn:microsoft.com/office/officeart/2005/8/layout/vList4"/>
    <dgm:cxn modelId="{75B8B80E-5252-477A-8925-E532C5CF2191}" srcId="{1A26D8C9-6E25-4F11-8288-5A1A73D7A616}" destId="{144A01EF-82BD-453A-847B-A919B15F139C}" srcOrd="9" destOrd="0" parTransId="{6B52E1F3-F5A7-4987-BDC5-B8F2660E3A25}" sibTransId="{1FBD5985-D43A-4408-B71D-E91AE32D5678}"/>
    <dgm:cxn modelId="{FB72C30E-5472-4192-A5DB-279C54A43239}" type="presOf" srcId="{4841DCFE-B026-442D-A933-155467EE9714}" destId="{782C2F53-86F8-43DC-A3CE-BCD3693C3ED2}" srcOrd="1" destOrd="5" presId="urn:microsoft.com/office/officeart/2005/8/layout/vList4"/>
    <dgm:cxn modelId="{D41E9D11-9490-40B5-AA79-C96E52DB641C}" type="presOf" srcId="{E1DC2194-AF53-4F3C-AECD-6B5F6B3F50FD}" destId="{1CD35266-5DC1-4D67-AA10-DED5B293DF33}" srcOrd="0" destOrd="3" presId="urn:microsoft.com/office/officeart/2005/8/layout/vList4"/>
    <dgm:cxn modelId="{FB2AAF11-17ED-40A2-865E-173E7DFD0867}" type="presOf" srcId="{47FD757D-6ED7-469C-9F2A-15920D165E8F}" destId="{1CD35266-5DC1-4D67-AA10-DED5B293DF33}" srcOrd="0" destOrd="4" presId="urn:microsoft.com/office/officeart/2005/8/layout/vList4"/>
    <dgm:cxn modelId="{DF642115-CD74-494B-AC3D-F1F4951B9E46}" type="presOf" srcId="{C8814DB1-C56B-493A-BB50-46B124D2AF50}" destId="{1CD35266-5DC1-4D67-AA10-DED5B293DF33}" srcOrd="0" destOrd="5" presId="urn:microsoft.com/office/officeart/2005/8/layout/vList4"/>
    <dgm:cxn modelId="{9DE5021A-3137-40AB-A464-30BF763C21F2}" type="presOf" srcId="{47FD757D-6ED7-469C-9F2A-15920D165E8F}" destId="{132FCD01-3D8E-43DF-B152-1BA53BD02687}" srcOrd="1" destOrd="4" presId="urn:microsoft.com/office/officeart/2005/8/layout/vList4"/>
    <dgm:cxn modelId="{BB053220-1985-422A-AB4B-9A853C7BFB57}" type="presOf" srcId="{8BF7E595-4C2C-4D9E-8EFC-2F1F9B69BDB2}" destId="{7D2642E7-696E-4416-8154-FBB99A479DD8}" srcOrd="0" destOrd="3" presId="urn:microsoft.com/office/officeart/2005/8/layout/vList4"/>
    <dgm:cxn modelId="{1518F923-F93A-4E3F-B385-073E99C85A14}" type="presOf" srcId="{144A01EF-82BD-453A-847B-A919B15F139C}" destId="{7D2642E7-696E-4416-8154-FBB99A479DD8}" srcOrd="0" destOrd="11" presId="urn:microsoft.com/office/officeart/2005/8/layout/vList4"/>
    <dgm:cxn modelId="{62B6EC25-7A37-4D98-AF19-805A498C3AEE}" type="presOf" srcId="{6C4515C1-FA00-45D8-8EA4-A8677BA81FB6}" destId="{7D2642E7-696E-4416-8154-FBB99A479DD8}" srcOrd="0" destOrd="8" presId="urn:microsoft.com/office/officeart/2005/8/layout/vList4"/>
    <dgm:cxn modelId="{10689E30-744C-4635-A87B-C37CCCABEB02}" type="presOf" srcId="{D7AD8D66-E756-41E2-8D00-8E75047ECC5C}" destId="{1CD35266-5DC1-4D67-AA10-DED5B293DF33}" srcOrd="0" destOrd="1" presId="urn:microsoft.com/office/officeart/2005/8/layout/vList4"/>
    <dgm:cxn modelId="{F1C51936-ABC6-46E7-A30A-9F19F7D0A482}" srcId="{95A7D79A-9C1E-4625-8D24-B143A0EBE21D}" destId="{4110A581-AB91-4D71-B5CB-7E86A14D43BE}" srcOrd="1" destOrd="0" parTransId="{5B9A7482-BD29-4E12-A162-7783ABAF8181}" sibTransId="{B240AF44-740E-4272-983A-489922231294}"/>
    <dgm:cxn modelId="{FF1F5336-D0ED-4702-9CE4-3D75311D16F8}" type="presOf" srcId="{8BF7E595-4C2C-4D9E-8EFC-2F1F9B69BDB2}" destId="{782C2F53-86F8-43DC-A3CE-BCD3693C3ED2}" srcOrd="1" destOrd="3" presId="urn:microsoft.com/office/officeart/2005/8/layout/vList4"/>
    <dgm:cxn modelId="{FD856F37-DED8-4E6E-851E-4C2D5A1D75C3}" type="presOf" srcId="{D7741608-7D90-4EE6-9EDE-E648162ED98B}" destId="{782C2F53-86F8-43DC-A3CE-BCD3693C3ED2}" srcOrd="1" destOrd="10" presId="urn:microsoft.com/office/officeart/2005/8/layout/vList4"/>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2E0FF460-E0C5-4456-8F73-6B698D1801EC}" srcId="{1A26D8C9-6E25-4F11-8288-5A1A73D7A616}" destId="{48F542B3-E18A-4DCD-B0AD-4B07D3434FF2}" srcOrd="0" destOrd="0" parTransId="{F0B2C6BC-1CD9-4F2F-8DA5-9DC4A9E8EAF2}" sibTransId="{AFE3E234-AA8D-4DDA-AE4E-99D9826EFC1C}"/>
    <dgm:cxn modelId="{48737C64-F832-4843-9800-82AF07D598F0}" srcId="{1A26D8C9-6E25-4F11-8288-5A1A73D7A616}" destId="{4841DCFE-B026-442D-A933-155467EE9714}" srcOrd="4" destOrd="0" parTransId="{42DDEBFD-BAD4-4B2A-B6FE-85AC3DCD2943}" sibTransId="{DA97D2EA-DC52-42A9-8445-13DB2B3309FE}"/>
    <dgm:cxn modelId="{62210A66-7A36-420C-BA66-4B971D9C6857}" type="presOf" srcId="{40D6C90E-B394-417D-B04D-4289A6F49B0E}" destId="{7D2642E7-696E-4416-8154-FBB99A479DD8}" srcOrd="0" destOrd="9" presId="urn:microsoft.com/office/officeart/2005/8/layout/vList4"/>
    <dgm:cxn modelId="{5325DF67-AD78-4CD8-ADBF-2D306CC1CFCB}" srcId="{1A26D8C9-6E25-4F11-8288-5A1A73D7A616}" destId="{93B6259C-D975-4AD7-8546-539F6F05FBA4}" srcOrd="3" destOrd="0" parTransId="{E5B02272-6F22-4680-9EB8-2F8FAE1544CD}" sibTransId="{7563AA1A-6961-4E2D-A3A8-F29CD7EFACEC}"/>
    <dgm:cxn modelId="{ED8CFB48-D38A-4A59-BAAE-0A13AF31BAF8}" type="presOf" srcId="{1A26D8C9-6E25-4F11-8288-5A1A73D7A616}" destId="{782C2F53-86F8-43DC-A3CE-BCD3693C3ED2}" srcOrd="1" destOrd="0" presId="urn:microsoft.com/office/officeart/2005/8/layout/vList4"/>
    <dgm:cxn modelId="{945B6F4A-7D34-4683-A9EC-1EFD762C95AB}" type="presOf" srcId="{D7741608-7D90-4EE6-9EDE-E648162ED98B}" destId="{7D2642E7-696E-4416-8154-FBB99A479DD8}" srcOrd="0" destOrd="10" presId="urn:microsoft.com/office/officeart/2005/8/layout/vList4"/>
    <dgm:cxn modelId="{39675F6B-7F86-4D5B-ADFB-29FA26661FD2}" srcId="{95A7D79A-9C1E-4625-8D24-B143A0EBE21D}" destId="{E1DC2194-AF53-4F3C-AECD-6B5F6B3F50FD}" srcOrd="2" destOrd="0" parTransId="{4F5CA794-FBC6-44C2-87E8-96052A9CF9AC}" sibTransId="{CA2B926C-F32B-4699-9A2B-F51B290DA52C}"/>
    <dgm:cxn modelId="{61301E4C-625A-4371-A9E1-4A6875AAF092}" type="presOf" srcId="{95A7D79A-9C1E-4625-8D24-B143A0EBE21D}" destId="{1CD35266-5DC1-4D67-AA10-DED5B293DF33}" srcOrd="0" destOrd="0" presId="urn:microsoft.com/office/officeart/2005/8/layout/vList4"/>
    <dgm:cxn modelId="{8F10796C-8BC2-4D86-9857-222A4D6244FD}" srcId="{1A26D8C9-6E25-4F11-8288-5A1A73D7A616}" destId="{6C4515C1-FA00-45D8-8EA4-A8677BA81FB6}" srcOrd="7" destOrd="0" parTransId="{C3D9FEC0-03B2-4DAC-AE71-24283C87ABE8}" sibTransId="{16C23769-5C64-473F-9F8C-8281CBD4B4AD}"/>
    <dgm:cxn modelId="{9A36A951-C215-4BC0-8871-67052DAA9C47}" srcId="{1A26D8C9-6E25-4F11-8288-5A1A73D7A616}" destId="{8B466AD2-9F6E-4430-AA34-84E4418308E6}" srcOrd="5" destOrd="0" parTransId="{718E2657-A2A9-4F29-8FAD-60C0E9563BEC}" sibTransId="{794697DB-EBA2-4247-B8CC-5C8322ACDE26}"/>
    <dgm:cxn modelId="{F5BE0873-719F-4424-BA80-ECCA81BE1457}" type="presOf" srcId="{421C89AE-51AE-4B52-9303-49DAC65DC4C9}" destId="{3A6675C0-402E-43C9-8C80-6960675A0D52}" srcOrd="0" destOrd="0" presId="urn:microsoft.com/office/officeart/2005/8/layout/vList4"/>
    <dgm:cxn modelId="{BC019B74-4071-4515-B9D8-1981F41E176B}" type="presOf" srcId="{93B6259C-D975-4AD7-8546-539F6F05FBA4}" destId="{7D2642E7-696E-4416-8154-FBB99A479DD8}" srcOrd="0" destOrd="4" presId="urn:microsoft.com/office/officeart/2005/8/layout/vList4"/>
    <dgm:cxn modelId="{D843C654-42E1-48B1-BBBC-9CA1C39A866A}" type="presOf" srcId="{8B466AD2-9F6E-4430-AA34-84E4418308E6}" destId="{782C2F53-86F8-43DC-A3CE-BCD3693C3ED2}" srcOrd="1" destOrd="6" presId="urn:microsoft.com/office/officeart/2005/8/layout/vList4"/>
    <dgm:cxn modelId="{5DEA127F-45FE-438D-B418-E058754CDCA7}" type="presOf" srcId="{4110A581-AB91-4D71-B5CB-7E86A14D43BE}" destId="{132FCD01-3D8E-43DF-B152-1BA53BD02687}" srcOrd="1" destOrd="2" presId="urn:microsoft.com/office/officeart/2005/8/layout/vList4"/>
    <dgm:cxn modelId="{F2F79E9D-A3B3-4EAF-BB13-BC846E125817}" srcId="{95A7D79A-9C1E-4625-8D24-B143A0EBE21D}" destId="{D7AD8D66-E756-41E2-8D00-8E75047ECC5C}" srcOrd="0" destOrd="0" parTransId="{A12906FC-D8F1-48F5-887F-E58FF406A273}" sibTransId="{1B4DC7DD-9C5D-4459-99DA-00EADFD1028F}"/>
    <dgm:cxn modelId="{544F5EA6-EE60-4D0B-B13A-1291097E394F}" type="presOf" srcId="{1A26D8C9-6E25-4F11-8288-5A1A73D7A616}" destId="{7D2642E7-696E-4416-8154-FBB99A479DD8}" srcOrd="0" destOrd="0" presId="urn:microsoft.com/office/officeart/2005/8/layout/vList4"/>
    <dgm:cxn modelId="{C50AE8AB-F4E8-48FE-9C2F-7A47B31CD88C}" srcId="{95A7D79A-9C1E-4625-8D24-B143A0EBE21D}" destId="{47FD757D-6ED7-469C-9F2A-15920D165E8F}" srcOrd="3" destOrd="0" parTransId="{6E240234-5757-4502-8163-8F0FDDAE7C1C}" sibTransId="{061B4F72-FE08-42FD-BF9C-CFD907F132C1}"/>
    <dgm:cxn modelId="{67CE12AD-589E-424C-A88E-32B924A69020}" type="presOf" srcId="{CA1A56AF-91F9-4EA2-88C7-28E94F1A6399}" destId="{782C2F53-86F8-43DC-A3CE-BCD3693C3ED2}" srcOrd="1" destOrd="2" presId="urn:microsoft.com/office/officeart/2005/8/layout/vList4"/>
    <dgm:cxn modelId="{51B88EAF-2C64-4A99-BA68-1E98E9A38A94}" type="presOf" srcId="{E1DC2194-AF53-4F3C-AECD-6B5F6B3F50FD}" destId="{132FCD01-3D8E-43DF-B152-1BA53BD02687}" srcOrd="1" destOrd="3" presId="urn:microsoft.com/office/officeart/2005/8/layout/vList4"/>
    <dgm:cxn modelId="{56E447B0-F8E5-494F-8B97-316D7C484D43}" srcId="{421C89AE-51AE-4B52-9303-49DAC65DC4C9}" destId="{95A7D79A-9C1E-4625-8D24-B143A0EBE21D}" srcOrd="0" destOrd="0" parTransId="{07626DB3-67E5-4029-AD5F-2188149C4D3E}" sibTransId="{B28DF6E3-AF49-496D-B271-3069414F085C}"/>
    <dgm:cxn modelId="{78455DB9-DD28-470B-AFA3-F2A81606BA4F}" type="presOf" srcId="{144A01EF-82BD-453A-847B-A919B15F139C}" destId="{782C2F53-86F8-43DC-A3CE-BCD3693C3ED2}" srcOrd="1" destOrd="11" presId="urn:microsoft.com/office/officeart/2005/8/layout/vList4"/>
    <dgm:cxn modelId="{DF635BBB-B5F5-4C9C-B54F-A7C239760494}" type="presOf" srcId="{4841DCFE-B026-442D-A933-155467EE9714}" destId="{7D2642E7-696E-4416-8154-FBB99A479DD8}" srcOrd="0" destOrd="5" presId="urn:microsoft.com/office/officeart/2005/8/layout/vList4"/>
    <dgm:cxn modelId="{57177DBB-3408-4204-A801-413CE177BCA3}" type="presOf" srcId="{40D6C90E-B394-417D-B04D-4289A6F49B0E}" destId="{782C2F53-86F8-43DC-A3CE-BCD3693C3ED2}" srcOrd="1" destOrd="9" presId="urn:microsoft.com/office/officeart/2005/8/layout/vList4"/>
    <dgm:cxn modelId="{934F8EC5-A47F-48BE-8557-1A5A498BAFBE}" type="presOf" srcId="{B19FA1EC-3A2B-472A-83EE-FD74E1B62C56}" destId="{7D2642E7-696E-4416-8154-FBB99A479DD8}" srcOrd="0" destOrd="7" presId="urn:microsoft.com/office/officeart/2005/8/layout/vList4"/>
    <dgm:cxn modelId="{B4CF9FC9-B7A7-4858-9B99-9F9D28B703F1}" srcId="{1A26D8C9-6E25-4F11-8288-5A1A73D7A616}" destId="{40D6C90E-B394-417D-B04D-4289A6F49B0E}" srcOrd="8" destOrd="0" parTransId="{1761CA60-DF79-4140-9377-64D6AD5B79D1}" sibTransId="{D5BCC422-0322-4C26-90F3-E422948CE25E}"/>
    <dgm:cxn modelId="{ED5FA9CB-B012-4391-8DEF-646725853BD2}" srcId="{95A7D79A-9C1E-4625-8D24-B143A0EBE21D}" destId="{C8814DB1-C56B-493A-BB50-46B124D2AF50}" srcOrd="4" destOrd="0" parTransId="{39BADDEF-B5C9-4C9E-AE4F-DC3BDD7965B7}" sibTransId="{DF6F3637-2B72-4464-A7AD-9DE1BA166CC2}"/>
    <dgm:cxn modelId="{69116ACE-269D-4024-A055-EF148B91F4E4}" type="presOf" srcId="{6C4515C1-FA00-45D8-8EA4-A8677BA81FB6}" destId="{782C2F53-86F8-43DC-A3CE-BCD3693C3ED2}" srcOrd="1" destOrd="8" presId="urn:microsoft.com/office/officeart/2005/8/layout/vList4"/>
    <dgm:cxn modelId="{BCAF02CF-C9CC-47D4-8D04-61A1A2C7F069}" type="presOf" srcId="{B19FA1EC-3A2B-472A-83EE-FD74E1B62C56}" destId="{782C2F53-86F8-43DC-A3CE-BCD3693C3ED2}" srcOrd="1" destOrd="7" presId="urn:microsoft.com/office/officeart/2005/8/layout/vList4"/>
    <dgm:cxn modelId="{FB35E3D5-7DC9-4DA1-BC12-CE07876580F4}" type="presOf" srcId="{8B466AD2-9F6E-4430-AA34-84E4418308E6}" destId="{7D2642E7-696E-4416-8154-FBB99A479DD8}" srcOrd="0" destOrd="6" presId="urn:microsoft.com/office/officeart/2005/8/layout/vList4"/>
    <dgm:cxn modelId="{F4FF8DDF-A823-4BE7-8333-887CCE454CA1}" type="presOf" srcId="{93B6259C-D975-4AD7-8546-539F6F05FBA4}" destId="{782C2F53-86F8-43DC-A3CE-BCD3693C3ED2}" srcOrd="1" destOrd="4" presId="urn:microsoft.com/office/officeart/2005/8/layout/vList4"/>
    <dgm:cxn modelId="{81980FE1-BD5E-41A4-8FAF-7CA6B148F7ED}" type="presOf" srcId="{4110A581-AB91-4D71-B5CB-7E86A14D43BE}" destId="{1CD35266-5DC1-4D67-AA10-DED5B293DF33}" srcOrd="0" destOrd="2" presId="urn:microsoft.com/office/officeart/2005/8/layout/vList4"/>
    <dgm:cxn modelId="{B6986CE5-D8BB-476A-8DBE-9CF2336E6200}" srcId="{1A26D8C9-6E25-4F11-8288-5A1A73D7A616}" destId="{8BF7E595-4C2C-4D9E-8EFC-2F1F9B69BDB2}" srcOrd="2" destOrd="0" parTransId="{2DEBF269-C509-4A86-8A47-004F1C24C6E7}" sibTransId="{EA86FBF1-3655-4038-8B6C-3D4347553112}"/>
    <dgm:cxn modelId="{20D1B4E5-4C43-4C86-9225-382793A70488}" srcId="{1A26D8C9-6E25-4F11-8288-5A1A73D7A616}" destId="{CA1A56AF-91F9-4EA2-88C7-28E94F1A6399}" srcOrd="1" destOrd="0" parTransId="{66B9ACB9-A87B-4CFC-8042-94DE4FE79D0E}" sibTransId="{A7A76162-FE6A-4D3F-BC51-A33963F5F649}"/>
    <dgm:cxn modelId="{1B6943E8-4E4A-4237-934C-5F28C5120A78}" type="presOf" srcId="{48F542B3-E18A-4DCD-B0AD-4B07D3434FF2}" destId="{7D2642E7-696E-4416-8154-FBB99A479DD8}" srcOrd="0" destOrd="1" presId="urn:microsoft.com/office/officeart/2005/8/layout/vList4"/>
    <dgm:cxn modelId="{173391ED-681E-4761-B369-F0BE2698321F}" srcId="{40D6C90E-B394-417D-B04D-4289A6F49B0E}" destId="{D7741608-7D90-4EE6-9EDE-E648162ED98B}" srcOrd="0" destOrd="0" parTransId="{48516107-3BA4-49F9-A12C-65CE2C5B0E22}" sibTransId="{D9EBB35E-21A0-499A-A412-8EA264D3E936}"/>
    <dgm:cxn modelId="{CF502FF1-3980-4474-B947-B3EBD36269FC}" srcId="{1A26D8C9-6E25-4F11-8288-5A1A73D7A616}" destId="{B19FA1EC-3A2B-472A-83EE-FD74E1B62C56}" srcOrd="6" destOrd="0" parTransId="{5505FB8B-08B0-42F8-A45D-88B7D4AB72F2}" sibTransId="{D3F67926-0ED5-480C-BC72-B8FF514372F4}"/>
    <dgm:cxn modelId="{1AC5B1FC-E43F-4DBD-B127-076964F15F0C}" type="presOf" srcId="{C8814DB1-C56B-493A-BB50-46B124D2AF50}" destId="{132FCD01-3D8E-43DF-B152-1BA53BD02687}" srcOrd="1" destOrd="5" presId="urn:microsoft.com/office/officeart/2005/8/layout/vList4"/>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0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Char char="•"/>
          </a:pPr>
          <a:endParaRPr lang="es-EC" sz="800" dirty="0">
            <a:solidFill>
              <a:schemeClr val="bg1"/>
            </a:solidFill>
            <a:latin typeface="Trebuchet MS" panose="020B060302020202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EAEF7CE0-FA49-4667-B465-C58297425580}">
      <dgm:prSet phldrT="[Texto]" phldr="1" custT="1"/>
      <dgm:spPr>
        <a:solidFill>
          <a:schemeClr val="accent4"/>
        </a:solidFill>
      </dgm:spPr>
      <dgm:t>
        <a:bodyPr lIns="360000"/>
        <a:lstStyle/>
        <a:p>
          <a:pPr>
            <a:buClr>
              <a:schemeClr val="bg1"/>
            </a:buClr>
            <a:buSzPct val="125000"/>
            <a:buFont typeface="Arial" panose="020B0604020202020204" pitchFamily="34" charset="0"/>
            <a:buChar char="•"/>
          </a:pPr>
          <a:endParaRPr lang="es-EC" sz="800" dirty="0">
            <a:solidFill>
              <a:schemeClr val="accent4"/>
            </a:solidFill>
            <a:latin typeface="Trebuchet MS" panose="020B0603020202020204" pitchFamily="34" charset="0"/>
          </a:endParaRPr>
        </a:p>
      </dgm:t>
    </dgm:pt>
    <dgm:pt modelId="{D5A2E3F8-B891-4F9D-A6CB-A77D3DBBC7E6}" type="parTrans" cxnId="{83C84EFD-E40D-462A-85BC-B03040815086}">
      <dgm:prSet/>
      <dgm:spPr/>
      <dgm:t>
        <a:bodyPr/>
        <a:lstStyle/>
        <a:p>
          <a:endParaRPr lang="es-EC" sz="1400">
            <a:latin typeface="Trebuchet MS" panose="020B0603020202020204" pitchFamily="34" charset="0"/>
          </a:endParaRPr>
        </a:p>
      </dgm:t>
    </dgm:pt>
    <dgm:pt modelId="{7F8C2079-5934-4EA7-8654-5764255B94E4}" type="sibTrans" cxnId="{83C84EFD-E40D-462A-85BC-B03040815086}">
      <dgm:prSet/>
      <dgm:spPr/>
      <dgm:t>
        <a:bodyPr/>
        <a:lstStyle/>
        <a:p>
          <a:endParaRPr lang="es-EC" sz="1400">
            <a:latin typeface="Trebuchet MS" panose="020B0603020202020204" pitchFamily="34" charset="0"/>
          </a:endParaRPr>
        </a:p>
      </dgm:t>
    </dgm:pt>
    <dgm:pt modelId="{C8814DB1-C56B-493A-BB50-46B124D2AF50}">
      <dgm:prSet phldrT="[Texto]" custT="1"/>
      <dgm:spPr>
        <a:solidFill>
          <a:schemeClr val="accent3"/>
        </a:solidFill>
      </dgm:spPr>
      <dgm:t>
        <a:bodyPr lIns="360000"/>
        <a:lstStyle/>
        <a:p>
          <a:pPr>
            <a:buClr>
              <a:schemeClr val="bg1"/>
            </a:buClr>
            <a:buSzPct val="75000"/>
            <a:buFont typeface="Trebuchet MS"/>
            <a:buNone/>
          </a:pPr>
          <a:endParaRPr lang="es-EC" sz="1400" dirty="0">
            <a:solidFill>
              <a:schemeClr val="bg1"/>
            </a:solidFill>
            <a:latin typeface="Trebuchet MS" panose="020B0603020202020204" pitchFamily="34" charset="0"/>
          </a:endParaRPr>
        </a:p>
      </dgm:t>
    </dgm:pt>
    <dgm:pt modelId="{39BADDEF-B5C9-4C9E-AE4F-DC3BDD7965B7}" type="parTrans" cxnId="{ED5FA9CB-B012-4391-8DEF-646725853BD2}">
      <dgm:prSet/>
      <dgm:spPr/>
      <dgm:t>
        <a:bodyPr/>
        <a:lstStyle/>
        <a:p>
          <a:endParaRPr lang="es-EC" sz="1400">
            <a:latin typeface="Trebuchet MS" panose="020B0603020202020204" pitchFamily="34" charset="0"/>
          </a:endParaRPr>
        </a:p>
      </dgm:t>
    </dgm:pt>
    <dgm:pt modelId="{DF6F3637-2B72-4464-A7AD-9DE1BA166CC2}" type="sibTrans" cxnId="{ED5FA9CB-B012-4391-8DEF-646725853BD2}">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2E84D250-E8DA-403E-ABF0-45E516AE37B1}">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latin typeface="Trebuchet MS" panose="020B0603020202020204" pitchFamily="34" charset="0"/>
            </a:rPr>
            <a:t>Constitución de Provisiones Específicas. </a:t>
          </a:r>
          <a:br>
            <a:rPr lang="es-EC" sz="1400" dirty="0">
              <a:latin typeface="Trebuchet MS" panose="020B0603020202020204" pitchFamily="34" charset="0"/>
            </a:rPr>
          </a:br>
          <a:r>
            <a:rPr lang="es-EC" sz="1400" dirty="0">
              <a:latin typeface="Trebuchet MS" panose="020B0603020202020204" pitchFamily="34" charset="0"/>
            </a:rPr>
            <a:t>(</a:t>
          </a:r>
          <a:r>
            <a:rPr lang="es-EC" sz="1400" dirty="0">
              <a:solidFill>
                <a:schemeClr val="bg1"/>
              </a:solidFill>
              <a:latin typeface="Trebuchet MS" panose="020B0603020202020204" pitchFamily="34" charset="0"/>
            </a:rPr>
            <a:t>Modelo Experto y morosidad)</a:t>
          </a:r>
        </a:p>
      </dgm:t>
    </dgm:pt>
    <dgm:pt modelId="{1ED72687-CA7C-4301-9280-F08D3CF56D68}" type="sibTrans" cxnId="{E59A5035-03F4-452A-AB7A-B65AC7608748}">
      <dgm:prSet/>
      <dgm:spPr/>
      <dgm:t>
        <a:bodyPr/>
        <a:lstStyle/>
        <a:p>
          <a:endParaRPr lang="es-EC" sz="1400">
            <a:latin typeface="Trebuchet MS" panose="020B0603020202020204" pitchFamily="34" charset="0"/>
          </a:endParaRPr>
        </a:p>
      </dgm:t>
    </dgm:pt>
    <dgm:pt modelId="{05FD17FB-F0CE-46F4-922C-404829CF8FB9}" type="parTrans" cxnId="{E59A5035-03F4-452A-AB7A-B65AC7608748}">
      <dgm:prSet/>
      <dgm:spPr/>
      <dgm:t>
        <a:bodyPr/>
        <a:lstStyle/>
        <a:p>
          <a:endParaRPr lang="es-EC" sz="1400">
            <a:latin typeface="Trebuchet MS" panose="020B0603020202020204" pitchFamily="34" charset="0"/>
          </a:endParaRPr>
        </a:p>
      </dgm:t>
    </dgm:pt>
    <dgm:pt modelId="{0E522C2E-08EC-457C-A440-6163EE057526}">
      <dgm:prSet phldrT="[Texto]" custT="1"/>
      <dgm:spPr>
        <a:solidFill>
          <a:schemeClr val="accent4"/>
        </a:solidFill>
      </dgm:spPr>
      <dgm:t>
        <a:bodyPr/>
        <a:lstStyle/>
        <a:p>
          <a:pPr>
            <a:buClr>
              <a:schemeClr val="bg1"/>
            </a:buClr>
            <a:buSzPct val="125000"/>
            <a:buFont typeface="Arial" panose="020B0604020202020204" pitchFamily="34" charset="0"/>
            <a:buChar char="•"/>
          </a:pPr>
          <a:endParaRPr lang="es-EC" sz="1400" dirty="0">
            <a:solidFill>
              <a:schemeClr val="bg1"/>
            </a:solidFill>
            <a:latin typeface="Trebuchet MS" panose="020B0603020202020204" pitchFamily="34" charset="0"/>
          </a:endParaRPr>
        </a:p>
      </dgm:t>
    </dgm:pt>
    <dgm:pt modelId="{FAF43B36-2FA0-4BEC-8C94-25C5C896C41A}" type="sibTrans" cxnId="{D74B9C57-418F-433B-B4DB-412024496B5F}">
      <dgm:prSet/>
      <dgm:spPr/>
      <dgm:t>
        <a:bodyPr/>
        <a:lstStyle/>
        <a:p>
          <a:endParaRPr lang="es-EC"/>
        </a:p>
      </dgm:t>
    </dgm:pt>
    <dgm:pt modelId="{9E99FAED-E1BB-4F13-88E7-C873B4712D80}" type="parTrans" cxnId="{D74B9C57-418F-433B-B4DB-412024496B5F}">
      <dgm:prSet/>
      <dgm:spPr/>
      <dgm:t>
        <a:bodyPr/>
        <a:lstStyle/>
        <a:p>
          <a:endParaRPr lang="es-EC"/>
        </a:p>
      </dgm:t>
    </dgm:pt>
    <dgm:pt modelId="{C5A1E5A8-4396-4F82-83EC-A45B86812A29}">
      <dgm:prSet phldrT="[Texto]" custT="1"/>
      <dgm:spPr>
        <a:solidFill>
          <a:schemeClr val="bg1">
            <a:lumMod val="65000"/>
          </a:schemeClr>
        </a:solidFill>
      </dgm:spPr>
      <dgm:t>
        <a:bodyPr/>
        <a:lstStyle/>
        <a:p>
          <a:pPr>
            <a:buClr>
              <a:schemeClr val="bg1"/>
            </a:buClr>
            <a:buSzPct val="125000"/>
            <a:buFont typeface="Arial" panose="020B0604020202020204" pitchFamily="34" charset="0"/>
            <a:buChar char="•"/>
          </a:pPr>
          <a:r>
            <a:rPr lang="es-EC" sz="1400" dirty="0">
              <a:solidFill>
                <a:schemeClr val="bg1"/>
              </a:solidFill>
              <a:latin typeface="Trebuchet MS" panose="020B0603020202020204" pitchFamily="34" charset="0"/>
            </a:rPr>
            <a:t>Cuadre de estructuras R04 – R21 Y R22</a:t>
          </a:r>
          <a:endParaRPr lang="es-EC" sz="1200" dirty="0">
            <a:solidFill>
              <a:schemeClr val="bg1"/>
            </a:solidFill>
            <a:latin typeface="Trebuchet MS" panose="020B0603020202020204" pitchFamily="34" charset="0"/>
          </a:endParaRPr>
        </a:p>
      </dgm:t>
    </dgm:pt>
    <dgm:pt modelId="{CEB5B575-B786-46AF-961C-782089392EDF}" type="parTrans" cxnId="{A032F1F2-8162-49EB-A470-EE0AD204A9A3}">
      <dgm:prSet/>
      <dgm:spPr/>
      <dgm:t>
        <a:bodyPr/>
        <a:lstStyle/>
        <a:p>
          <a:endParaRPr lang="es-EC"/>
        </a:p>
      </dgm:t>
    </dgm:pt>
    <dgm:pt modelId="{1CA715EC-0CA0-4669-9320-F93476BA8B52}" type="sibTrans" cxnId="{A032F1F2-8162-49EB-A470-EE0AD204A9A3}">
      <dgm:prSet/>
      <dgm:spPr/>
      <dgm:t>
        <a:bodyPr/>
        <a:lstStyle/>
        <a:p>
          <a:endParaRPr lang="es-EC"/>
        </a:p>
      </dgm:t>
    </dgm:pt>
    <dgm:pt modelId="{E7F74D1D-DF0D-4D7E-AF4C-734EC8041836}">
      <dgm:prSet custT="1"/>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Recálculo integral de la provisión </a:t>
          </a:r>
          <a:br>
            <a:rPr lang="es-EC" sz="1400" dirty="0">
              <a:solidFill>
                <a:schemeClr val="bg1"/>
              </a:solidFill>
              <a:latin typeface="Trebuchet MS" panose="020B0603020202020204" pitchFamily="34" charset="0"/>
            </a:rPr>
          </a:br>
          <a:r>
            <a:rPr lang="es-EC" sz="1400" dirty="0">
              <a:solidFill>
                <a:schemeClr val="bg1"/>
              </a:solidFill>
              <a:latin typeface="Trebuchet MS" panose="020B0603020202020204" pitchFamily="34" charset="0"/>
            </a:rPr>
            <a:t>por morosidad (automático)</a:t>
          </a:r>
        </a:p>
      </dgm:t>
    </dgm:pt>
    <dgm:pt modelId="{FD54A4B8-3EA9-423D-976C-71585681AF4B}" type="parTrans" cxnId="{5BDCEFC0-AE6C-494C-A610-4ABC28E6AC53}">
      <dgm:prSet/>
      <dgm:spPr/>
      <dgm:t>
        <a:bodyPr/>
        <a:lstStyle/>
        <a:p>
          <a:endParaRPr lang="es-EC"/>
        </a:p>
      </dgm:t>
    </dgm:pt>
    <dgm:pt modelId="{28DA1CDB-0AA1-4782-BDD5-424FF61CB46A}" type="sibTrans" cxnId="{5BDCEFC0-AE6C-494C-A610-4ABC28E6AC53}">
      <dgm:prSet/>
      <dgm:spPr/>
      <dgm:t>
        <a:bodyPr/>
        <a:lstStyle/>
        <a:p>
          <a:endParaRPr lang="es-EC"/>
        </a:p>
      </dgm:t>
    </dgm:pt>
    <dgm:pt modelId="{C0C35631-3DC5-4A19-B52B-02461BC1F277}">
      <dgm:prSet custT="1"/>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Revisión mediante muestreo del modelo experto</a:t>
          </a:r>
        </a:p>
      </dgm:t>
    </dgm:pt>
    <dgm:pt modelId="{719C4375-96C5-4DE4-AED6-C826D53C2365}" type="parTrans" cxnId="{F7BB27D0-9A50-4A16-A1E2-CD8EB019E39E}">
      <dgm:prSet/>
      <dgm:spPr/>
      <dgm:t>
        <a:bodyPr/>
        <a:lstStyle/>
        <a:p>
          <a:endParaRPr lang="es-EC"/>
        </a:p>
      </dgm:t>
    </dgm:pt>
    <dgm:pt modelId="{09731C24-B2D4-4376-929D-91C6BE17E115}" type="sibTrans" cxnId="{F7BB27D0-9A50-4A16-A1E2-CD8EB019E39E}">
      <dgm:prSet/>
      <dgm:spPr/>
      <dgm:t>
        <a:bodyPr/>
        <a:lstStyle/>
        <a:p>
          <a:endParaRPr lang="es-EC"/>
        </a:p>
      </dgm:t>
    </dgm:pt>
    <dgm:pt modelId="{2238FA51-6DCB-422E-8641-7679F9B1F944}">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rPr>
            <a:t>Confirmaciones a clientes</a:t>
          </a:r>
          <a:endParaRPr lang="es-EC" sz="1400" dirty="0">
            <a:solidFill>
              <a:schemeClr val="bg1"/>
            </a:solidFill>
            <a:latin typeface="Trebuchet MS" panose="020B0603020202020204" pitchFamily="34" charset="0"/>
          </a:endParaRPr>
        </a:p>
      </dgm:t>
    </dgm:pt>
    <dgm:pt modelId="{96507B33-B6D5-4D4A-8358-A9B03863229E}" type="parTrans" cxnId="{3FF7203D-443F-42A3-B7D1-FD70C83F5FE1}">
      <dgm:prSet/>
      <dgm:spPr/>
      <dgm:t>
        <a:bodyPr/>
        <a:lstStyle/>
        <a:p>
          <a:endParaRPr lang="es-EC"/>
        </a:p>
      </dgm:t>
    </dgm:pt>
    <dgm:pt modelId="{021468EB-3495-4058-B6B8-01F0A326CF8B}" type="sibTrans" cxnId="{3FF7203D-443F-42A3-B7D1-FD70C83F5FE1}">
      <dgm:prSet/>
      <dgm:spPr/>
      <dgm:t>
        <a:bodyPr/>
        <a:lstStyle/>
        <a:p>
          <a:endParaRPr lang="es-EC"/>
        </a:p>
      </dgm:t>
    </dgm:pt>
    <dgm:pt modelId="{D7AD8D66-E756-41E2-8D00-8E75047ECC5C}">
      <dgm:prSet phldrT="[Texto]" custT="1"/>
      <dgm:spPr>
        <a:solidFill>
          <a:schemeClr val="accent3"/>
        </a:solidFill>
      </dgm:spPr>
      <dgm:t>
        <a:bodyPr lIns="360000"/>
        <a:lstStyle/>
        <a:p>
          <a:pPr>
            <a:buClr>
              <a:schemeClr val="bg1"/>
            </a:buClr>
            <a:buSzPct val="75000"/>
            <a:buFont typeface="Trebuchet MS"/>
            <a:buChar char="●"/>
          </a:pPr>
          <a:r>
            <a:rPr lang="es-EC" sz="1400" u="sng" dirty="0">
              <a:solidFill>
                <a:schemeClr val="bg1"/>
              </a:solidFill>
              <a:latin typeface="Trebuchet MS" panose="020B0603020202020204" pitchFamily="34" charset="0"/>
            </a:rPr>
            <a:t>Subvaluación de la provisión requerida y constituida</a:t>
          </a: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4110A581-AB91-4D71-B5CB-7E86A14D43BE}">
      <dgm:prSet custT="1"/>
      <dgm:spPr/>
      <dgm:t>
        <a:bodyPr/>
        <a:lstStyle/>
        <a:p>
          <a:pPr>
            <a:buClr>
              <a:schemeClr val="bg1"/>
            </a:buClr>
            <a:buSzPct val="75000"/>
            <a:buFont typeface="Trebuchet MS"/>
            <a:buChar char="●"/>
          </a:pPr>
          <a:r>
            <a:rPr lang="es-ES" sz="1400" b="0" dirty="0">
              <a:solidFill>
                <a:schemeClr val="bg1"/>
              </a:solidFill>
              <a:latin typeface="Trebuchet MS" panose="020B0603020202020204" pitchFamily="34" charset="0"/>
              <a:cs typeface="Arial" panose="020B0604020202020204" pitchFamily="34" charset="0"/>
            </a:rPr>
            <a:t>Existe el riesgo que el Banco registre la provisión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de cartera de crédito, con análisis que no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se enmarcan en la normativa vigente</a:t>
          </a:r>
          <a:endParaRPr lang="es-EC" sz="1400" b="0" dirty="0">
            <a:solidFill>
              <a:schemeClr val="bg1"/>
            </a:solidFill>
            <a:latin typeface="Trebuchet MS" panose="020B0603020202020204" pitchFamily="34" charset="0"/>
            <a:cs typeface="Arial" panose="020B0604020202020204" pitchFamily="34" charset="0"/>
          </a:endParaRPr>
        </a:p>
      </dgm:t>
    </dgm:pt>
    <dgm:pt modelId="{B240AF44-740E-4272-983A-489922231294}" type="sibTrans" cxnId="{F1C51936-ABC6-46E7-A30A-9F19F7D0A482}">
      <dgm:prSet/>
      <dgm:spPr/>
      <dgm:t>
        <a:bodyPr/>
        <a:lstStyle/>
        <a:p>
          <a:endParaRPr lang="es-EC"/>
        </a:p>
      </dgm:t>
    </dgm:pt>
    <dgm:pt modelId="{5B9A7482-BD29-4E12-A162-7783ABAF8181}" type="parTrans" cxnId="{F1C51936-ABC6-46E7-A30A-9F19F7D0A482}">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3" custScaleY="84589" custLinFactNeighborX="149"/>
      <dgm:spPr/>
    </dgm:pt>
    <dgm:pt modelId="{275944E4-ECC7-4F59-8690-976F0190AF74}" type="pres">
      <dgm:prSet presAssocID="{95A7D79A-9C1E-4625-8D24-B143A0EBE21D}" presName="img" presStyleLbl="fgImgPlace1" presStyleIdx="0" presStyleCnt="3" custScaleX="112658" custScaleY="58541" custLinFactNeighborX="8988" custLinFactNeighborY="-864"/>
      <dgm:spPr>
        <a:solidFill>
          <a:schemeClr val="bg1"/>
        </a:solidFill>
      </dgm:spPr>
    </dgm:pt>
    <dgm:pt modelId="{132FCD01-3D8E-43DF-B152-1BA53BD02687}" type="pres">
      <dgm:prSet presAssocID="{95A7D79A-9C1E-4625-8D24-B143A0EBE21D}" presName="text" presStyleLbl="node1" presStyleIdx="0" presStyleCnt="3">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3" custScaleY="116466" custLinFactNeighborX="149"/>
      <dgm:spPr/>
    </dgm:pt>
    <dgm:pt modelId="{C3D02545-BE41-4B1A-8018-09EDDFA5CBC8}" type="pres">
      <dgm:prSet presAssocID="{1A26D8C9-6E25-4F11-8288-5A1A73D7A616}" presName="img" presStyleLbl="fgImgPlace1" presStyleIdx="1" presStyleCnt="3" custScaleX="115799" custScaleY="62400" custLinFactNeighborX="9608"/>
      <dgm:spPr>
        <a:solidFill>
          <a:schemeClr val="bg1"/>
        </a:solidFill>
      </dgm:spPr>
    </dgm:pt>
    <dgm:pt modelId="{782C2F53-86F8-43DC-A3CE-BCD3693C3ED2}" type="pres">
      <dgm:prSet presAssocID="{1A26D8C9-6E25-4F11-8288-5A1A73D7A616}" presName="text" presStyleLbl="node1" presStyleIdx="1" presStyleCnt="3">
        <dgm:presLayoutVars>
          <dgm:bulletEnabled val="1"/>
        </dgm:presLayoutVars>
      </dgm:prSet>
      <dgm:spPr/>
    </dgm:pt>
    <dgm:pt modelId="{8CDB1D7C-D1FE-46BE-9FDE-A79AC449B327}" type="pres">
      <dgm:prSet presAssocID="{55AD305F-DF17-451B-8A91-2237F64090BD}" presName="spacer" presStyleCnt="0"/>
      <dgm:spPr/>
    </dgm:pt>
    <dgm:pt modelId="{92240D36-FF8B-48D9-BCE5-6CEE5ACEF066}" type="pres">
      <dgm:prSet presAssocID="{EAEF7CE0-FA49-4667-B465-C58297425580}" presName="comp" presStyleCnt="0"/>
      <dgm:spPr/>
    </dgm:pt>
    <dgm:pt modelId="{8E6FE1EE-7804-4351-AC43-A66AFAD08546}" type="pres">
      <dgm:prSet presAssocID="{EAEF7CE0-FA49-4667-B465-C58297425580}" presName="box" presStyleLbl="node1" presStyleIdx="2" presStyleCnt="3" custScaleY="79466" custLinFactNeighborX="149"/>
      <dgm:spPr/>
    </dgm:pt>
    <dgm:pt modelId="{FB6DFEB3-67AF-4CBB-B997-A967DCAE74C6}" type="pres">
      <dgm:prSet presAssocID="{EAEF7CE0-FA49-4667-B465-C58297425580}" presName="img" presStyleLbl="fgImgPlace1" presStyleIdx="2" presStyleCnt="3" custScaleX="114519" custScaleY="46483" custLinFactNeighborX="9070" custLinFactNeighborY="394"/>
      <dgm:spPr>
        <a:solidFill>
          <a:schemeClr val="bg1"/>
        </a:solidFill>
      </dgm:spPr>
    </dgm:pt>
    <dgm:pt modelId="{7DCB988F-DFF3-4C35-BFDF-E221E7955697}" type="pres">
      <dgm:prSet presAssocID="{EAEF7CE0-FA49-4667-B465-C58297425580}" presName="text" presStyleLbl="node1" presStyleIdx="2" presStyleCnt="3">
        <dgm:presLayoutVars>
          <dgm:bulletEnabled val="1"/>
        </dgm:presLayoutVars>
      </dgm:prSet>
      <dgm:spPr/>
    </dgm:pt>
  </dgm:ptLst>
  <dgm:cxnLst>
    <dgm:cxn modelId="{CF566105-13A1-4763-940A-49D3264F366F}" type="presOf" srcId="{D7AD8D66-E756-41E2-8D00-8E75047ECC5C}" destId="{132FCD01-3D8E-43DF-B152-1BA53BD02687}" srcOrd="1" destOrd="1" presId="urn:microsoft.com/office/officeart/2005/8/layout/vList4"/>
    <dgm:cxn modelId="{1B725207-37B7-43B5-A07A-CDFD398B9152}" type="presOf" srcId="{C0C35631-3DC5-4A19-B52B-02461BC1F277}" destId="{782C2F53-86F8-43DC-A3CE-BCD3693C3ED2}" srcOrd="1" destOrd="4" presId="urn:microsoft.com/office/officeart/2005/8/layout/vList4"/>
    <dgm:cxn modelId="{75B8B80E-5252-477A-8925-E532C5CF2191}" srcId="{1A26D8C9-6E25-4F11-8288-5A1A73D7A616}" destId="{144A01EF-82BD-453A-847B-A919B15F139C}" srcOrd="5" destOrd="0" parTransId="{6B52E1F3-F5A7-4987-BDC5-B8F2660E3A25}" sibTransId="{1FBD5985-D43A-4408-B71D-E91AE32D5678}"/>
    <dgm:cxn modelId="{DF642115-CD74-494B-AC3D-F1F4951B9E46}" type="presOf" srcId="{C8814DB1-C56B-493A-BB50-46B124D2AF50}" destId="{1CD35266-5DC1-4D67-AA10-DED5B293DF33}" srcOrd="0" destOrd="3" presId="urn:microsoft.com/office/officeart/2005/8/layout/vList4"/>
    <dgm:cxn modelId="{1518F923-F93A-4E3F-B385-073E99C85A14}" type="presOf" srcId="{144A01EF-82BD-453A-847B-A919B15F139C}" destId="{7D2642E7-696E-4416-8154-FBB99A479DD8}" srcOrd="0" destOrd="6" presId="urn:microsoft.com/office/officeart/2005/8/layout/vList4"/>
    <dgm:cxn modelId="{CEAB032D-C789-4C28-A2A9-D2B6C82165E4}" type="presOf" srcId="{E7F74D1D-DF0D-4D7E-AF4C-734EC8041836}" destId="{782C2F53-86F8-43DC-A3CE-BCD3693C3ED2}" srcOrd="1" destOrd="3" presId="urn:microsoft.com/office/officeart/2005/8/layout/vList4"/>
    <dgm:cxn modelId="{10689E30-744C-4635-A87B-C37CCCABEB02}" type="presOf" srcId="{D7AD8D66-E756-41E2-8D00-8E75047ECC5C}" destId="{1CD35266-5DC1-4D67-AA10-DED5B293DF33}" srcOrd="0" destOrd="1" presId="urn:microsoft.com/office/officeart/2005/8/layout/vList4"/>
    <dgm:cxn modelId="{E59A5035-03F4-452A-AB7A-B65AC7608748}" srcId="{1A26D8C9-6E25-4F11-8288-5A1A73D7A616}" destId="{2E84D250-E8DA-403E-ABF0-45E516AE37B1}" srcOrd="0" destOrd="0" parTransId="{05FD17FB-F0CE-46F4-922C-404829CF8FB9}" sibTransId="{1ED72687-CA7C-4301-9280-F08D3CF56D68}"/>
    <dgm:cxn modelId="{F1C51936-ABC6-46E7-A30A-9F19F7D0A482}" srcId="{95A7D79A-9C1E-4625-8D24-B143A0EBE21D}" destId="{4110A581-AB91-4D71-B5CB-7E86A14D43BE}" srcOrd="1" destOrd="0" parTransId="{5B9A7482-BD29-4E12-A162-7783ABAF8181}" sibTransId="{B240AF44-740E-4272-983A-489922231294}"/>
    <dgm:cxn modelId="{7E7C7636-3F34-4416-85C9-63202035DF8F}" type="presOf" srcId="{E7F74D1D-DF0D-4D7E-AF4C-734EC8041836}" destId="{7D2642E7-696E-4416-8154-FBB99A479DD8}" srcOrd="0" destOrd="3" presId="urn:microsoft.com/office/officeart/2005/8/layout/vList4"/>
    <dgm:cxn modelId="{3FF7203D-443F-42A3-B7D1-FD70C83F5FE1}" srcId="{1A26D8C9-6E25-4F11-8288-5A1A73D7A616}" destId="{2238FA51-6DCB-422E-8641-7679F9B1F944}" srcOrd="4" destOrd="0" parTransId="{96507B33-B6D5-4D4A-8358-A9B03863229E}" sibTransId="{021468EB-3495-4058-B6B8-01F0A326CF8B}"/>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C2246F5D-A618-4512-94B3-D60EF29CF491}" type="presOf" srcId="{EAEF7CE0-FA49-4667-B465-C58297425580}" destId="{7DCB988F-DFF3-4C35-BFDF-E221E7955697}" srcOrd="1" destOrd="0" presId="urn:microsoft.com/office/officeart/2005/8/layout/vList4"/>
    <dgm:cxn modelId="{1755DB63-54BF-4CCE-8FAB-19B8216272FB}" type="presOf" srcId="{EAEF7CE0-FA49-4667-B465-C58297425580}" destId="{8E6FE1EE-7804-4351-AC43-A66AFAD08546}" srcOrd="0" destOrd="0" presId="urn:microsoft.com/office/officeart/2005/8/layout/vList4"/>
    <dgm:cxn modelId="{81D3FD64-589D-49DC-9825-1DDC0FBFE711}" type="presOf" srcId="{0E522C2E-08EC-457C-A440-6163EE057526}" destId="{7DCB988F-DFF3-4C35-BFDF-E221E7955697}" srcOrd="1" destOrd="1" presId="urn:microsoft.com/office/officeart/2005/8/layout/vList4"/>
    <dgm:cxn modelId="{ED8CFB48-D38A-4A59-BAAE-0A13AF31BAF8}" type="presOf" srcId="{1A26D8C9-6E25-4F11-8288-5A1A73D7A616}" destId="{782C2F53-86F8-43DC-A3CE-BCD3693C3ED2}" srcOrd="1" destOrd="0" presId="urn:microsoft.com/office/officeart/2005/8/layout/vList4"/>
    <dgm:cxn modelId="{27D3326B-3DBC-4617-BF48-F83DDABB4FCD}" type="presOf" srcId="{2238FA51-6DCB-422E-8641-7679F9B1F944}" destId="{7D2642E7-696E-4416-8154-FBB99A479DD8}" srcOrd="0" destOrd="5" presId="urn:microsoft.com/office/officeart/2005/8/layout/vList4"/>
    <dgm:cxn modelId="{61301E4C-625A-4371-A9E1-4A6875AAF092}" type="presOf" srcId="{95A7D79A-9C1E-4625-8D24-B143A0EBE21D}" destId="{1CD35266-5DC1-4D67-AA10-DED5B293DF33}" srcOrd="0" destOrd="0" presId="urn:microsoft.com/office/officeart/2005/8/layout/vList4"/>
    <dgm:cxn modelId="{80BDBA4C-8E69-41F9-BEE6-F704866800A7}" type="presOf" srcId="{2238FA51-6DCB-422E-8641-7679F9B1F944}" destId="{782C2F53-86F8-43DC-A3CE-BCD3693C3ED2}" srcOrd="1" destOrd="5" presId="urn:microsoft.com/office/officeart/2005/8/layout/vList4"/>
    <dgm:cxn modelId="{0C9B5B50-82FA-4D74-9B9C-6EE1A4CAB27A}" type="presOf" srcId="{2E84D250-E8DA-403E-ABF0-45E516AE37B1}" destId="{7D2642E7-696E-4416-8154-FBB99A479DD8}" srcOrd="0" destOrd="1" presId="urn:microsoft.com/office/officeart/2005/8/layout/vList4"/>
    <dgm:cxn modelId="{F5BE0873-719F-4424-BA80-ECCA81BE1457}" type="presOf" srcId="{421C89AE-51AE-4B52-9303-49DAC65DC4C9}" destId="{3A6675C0-402E-43C9-8C80-6960675A0D52}" srcOrd="0" destOrd="0" presId="urn:microsoft.com/office/officeart/2005/8/layout/vList4"/>
    <dgm:cxn modelId="{D74B9C57-418F-433B-B4DB-412024496B5F}" srcId="{EAEF7CE0-FA49-4667-B465-C58297425580}" destId="{0E522C2E-08EC-457C-A440-6163EE057526}" srcOrd="0" destOrd="0" parTransId="{9E99FAED-E1BB-4F13-88E7-C873B4712D80}" sibTransId="{FAF43B36-2FA0-4BEC-8C94-25C5C896C41A}"/>
    <dgm:cxn modelId="{515BCD7B-C27A-4E20-AAD1-E05759707697}" type="presOf" srcId="{C5A1E5A8-4396-4F82-83EC-A45B86812A29}" destId="{782C2F53-86F8-43DC-A3CE-BCD3693C3ED2}" srcOrd="1" destOrd="2" presId="urn:microsoft.com/office/officeart/2005/8/layout/vList4"/>
    <dgm:cxn modelId="{5DEA127F-45FE-438D-B418-E058754CDCA7}" type="presOf" srcId="{4110A581-AB91-4D71-B5CB-7E86A14D43BE}" destId="{132FCD01-3D8E-43DF-B152-1BA53BD02687}" srcOrd="1" destOrd="2" presId="urn:microsoft.com/office/officeart/2005/8/layout/vList4"/>
    <dgm:cxn modelId="{67C38B8A-696A-4084-9D3C-4E976A9DC8CE}" type="presOf" srcId="{C0C35631-3DC5-4A19-B52B-02461BC1F277}" destId="{7D2642E7-696E-4416-8154-FBB99A479DD8}" srcOrd="0" destOrd="4" presId="urn:microsoft.com/office/officeart/2005/8/layout/vList4"/>
    <dgm:cxn modelId="{C1F99298-5ECB-4EDD-BA6E-F85D04AE2C92}" type="presOf" srcId="{0E522C2E-08EC-457C-A440-6163EE057526}" destId="{8E6FE1EE-7804-4351-AC43-A66AFAD08546}" srcOrd="0" destOrd="1" presId="urn:microsoft.com/office/officeart/2005/8/layout/vList4"/>
    <dgm:cxn modelId="{A2CAC19B-754E-49B7-8210-DEB12B0A7256}" type="presOf" srcId="{C5A1E5A8-4396-4F82-83EC-A45B86812A29}" destId="{7D2642E7-696E-4416-8154-FBB99A479DD8}" srcOrd="0" destOrd="2" presId="urn:microsoft.com/office/officeart/2005/8/layout/vList4"/>
    <dgm:cxn modelId="{F2F79E9D-A3B3-4EAF-BB13-BC846E125817}" srcId="{95A7D79A-9C1E-4625-8D24-B143A0EBE21D}" destId="{D7AD8D66-E756-41E2-8D00-8E75047ECC5C}" srcOrd="0" destOrd="0" parTransId="{A12906FC-D8F1-48F5-887F-E58FF406A273}" sibTransId="{1B4DC7DD-9C5D-4459-99DA-00EADFD1028F}"/>
    <dgm:cxn modelId="{544F5EA6-EE60-4D0B-B13A-1291097E394F}" type="presOf" srcId="{1A26D8C9-6E25-4F11-8288-5A1A73D7A616}" destId="{7D2642E7-696E-4416-8154-FBB99A479DD8}" srcOrd="0" destOrd="0" presId="urn:microsoft.com/office/officeart/2005/8/layout/vList4"/>
    <dgm:cxn modelId="{56E447B0-F8E5-494F-8B97-316D7C484D43}" srcId="{421C89AE-51AE-4B52-9303-49DAC65DC4C9}" destId="{95A7D79A-9C1E-4625-8D24-B143A0EBE21D}" srcOrd="0" destOrd="0" parTransId="{07626DB3-67E5-4029-AD5F-2188149C4D3E}" sibTransId="{B28DF6E3-AF49-496D-B271-3069414F085C}"/>
    <dgm:cxn modelId="{6469E2B3-EFAC-419A-8D86-86F024758256}" type="presOf" srcId="{2E84D250-E8DA-403E-ABF0-45E516AE37B1}" destId="{782C2F53-86F8-43DC-A3CE-BCD3693C3ED2}" srcOrd="1" destOrd="1" presId="urn:microsoft.com/office/officeart/2005/8/layout/vList4"/>
    <dgm:cxn modelId="{78455DB9-DD28-470B-AFA3-F2A81606BA4F}" type="presOf" srcId="{144A01EF-82BD-453A-847B-A919B15F139C}" destId="{782C2F53-86F8-43DC-A3CE-BCD3693C3ED2}" srcOrd="1" destOrd="6" presId="urn:microsoft.com/office/officeart/2005/8/layout/vList4"/>
    <dgm:cxn modelId="{5BDCEFC0-AE6C-494C-A610-4ABC28E6AC53}" srcId="{1A26D8C9-6E25-4F11-8288-5A1A73D7A616}" destId="{E7F74D1D-DF0D-4D7E-AF4C-734EC8041836}" srcOrd="2" destOrd="0" parTransId="{FD54A4B8-3EA9-423D-976C-71585681AF4B}" sibTransId="{28DA1CDB-0AA1-4782-BDD5-424FF61CB46A}"/>
    <dgm:cxn modelId="{ED5FA9CB-B012-4391-8DEF-646725853BD2}" srcId="{95A7D79A-9C1E-4625-8D24-B143A0EBE21D}" destId="{C8814DB1-C56B-493A-BB50-46B124D2AF50}" srcOrd="2" destOrd="0" parTransId="{39BADDEF-B5C9-4C9E-AE4F-DC3BDD7965B7}" sibTransId="{DF6F3637-2B72-4464-A7AD-9DE1BA166CC2}"/>
    <dgm:cxn modelId="{F7BB27D0-9A50-4A16-A1E2-CD8EB019E39E}" srcId="{1A26D8C9-6E25-4F11-8288-5A1A73D7A616}" destId="{C0C35631-3DC5-4A19-B52B-02461BC1F277}" srcOrd="3" destOrd="0" parTransId="{719C4375-96C5-4DE4-AED6-C826D53C2365}" sibTransId="{09731C24-B2D4-4376-929D-91C6BE17E115}"/>
    <dgm:cxn modelId="{81980FE1-BD5E-41A4-8FAF-7CA6B148F7ED}" type="presOf" srcId="{4110A581-AB91-4D71-B5CB-7E86A14D43BE}" destId="{1CD35266-5DC1-4D67-AA10-DED5B293DF33}" srcOrd="0" destOrd="2" presId="urn:microsoft.com/office/officeart/2005/8/layout/vList4"/>
    <dgm:cxn modelId="{A032F1F2-8162-49EB-A470-EE0AD204A9A3}" srcId="{1A26D8C9-6E25-4F11-8288-5A1A73D7A616}" destId="{C5A1E5A8-4396-4F82-83EC-A45B86812A29}" srcOrd="1" destOrd="0" parTransId="{CEB5B575-B786-46AF-961C-782089392EDF}" sibTransId="{1CA715EC-0CA0-4669-9320-F93476BA8B52}"/>
    <dgm:cxn modelId="{1AC5B1FC-E43F-4DBD-B127-076964F15F0C}" type="presOf" srcId="{C8814DB1-C56B-493A-BB50-46B124D2AF50}" destId="{132FCD01-3D8E-43DF-B152-1BA53BD02687}" srcOrd="1" destOrd="3" presId="urn:microsoft.com/office/officeart/2005/8/layout/vList4"/>
    <dgm:cxn modelId="{83C84EFD-E40D-462A-85BC-B03040815086}" srcId="{421C89AE-51AE-4B52-9303-49DAC65DC4C9}" destId="{EAEF7CE0-FA49-4667-B465-C58297425580}" srcOrd="2" destOrd="0" parTransId="{D5A2E3F8-B891-4F9D-A6CB-A77D3DBBC7E6}" sibTransId="{7F8C2079-5934-4EA7-8654-5764255B94E4}"/>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 modelId="{1FEB2253-69A9-4D21-A86C-0C240C6A2D95}" type="presParOf" srcId="{3A6675C0-402E-43C9-8C80-6960675A0D52}" destId="{8CDB1D7C-D1FE-46BE-9FDE-A79AC449B327}" srcOrd="3" destOrd="0" presId="urn:microsoft.com/office/officeart/2005/8/layout/vList4"/>
    <dgm:cxn modelId="{A504AB49-E9AA-4D29-AE31-90435E6D76ED}" type="presParOf" srcId="{3A6675C0-402E-43C9-8C80-6960675A0D52}" destId="{92240D36-FF8B-48D9-BCE5-6CEE5ACEF066}" srcOrd="4" destOrd="0" presId="urn:microsoft.com/office/officeart/2005/8/layout/vList4"/>
    <dgm:cxn modelId="{9078CDBA-C632-44A0-9072-0D432413BB6E}" type="presParOf" srcId="{92240D36-FF8B-48D9-BCE5-6CEE5ACEF066}" destId="{8E6FE1EE-7804-4351-AC43-A66AFAD08546}" srcOrd="0" destOrd="0" presId="urn:microsoft.com/office/officeart/2005/8/layout/vList4"/>
    <dgm:cxn modelId="{3EF358E1-AEC7-441F-ADBA-E98122982758}" type="presParOf" srcId="{92240D36-FF8B-48D9-BCE5-6CEE5ACEF066}" destId="{FB6DFEB3-67AF-4CBB-B997-A967DCAE74C6}" srcOrd="1" destOrd="0" presId="urn:microsoft.com/office/officeart/2005/8/layout/vList4"/>
    <dgm:cxn modelId="{63D7DE84-8B8B-4A23-AFFC-D6B4484E4159}" type="presParOf" srcId="{92240D36-FF8B-48D9-BCE5-6CEE5ACEF066}" destId="{7DCB988F-DFF3-4C35-BFDF-E221E795569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0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Char char="•"/>
          </a:pPr>
          <a:endParaRPr lang="es-EC" sz="800" dirty="0">
            <a:solidFill>
              <a:schemeClr val="bg1"/>
            </a:solidFill>
            <a:latin typeface="Trebuchet MS" panose="020B060302020202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EAEF7CE0-FA49-4667-B465-C58297425580}">
      <dgm:prSet phldrT="[Texto]" phldr="1" custT="1"/>
      <dgm:spPr>
        <a:solidFill>
          <a:schemeClr val="accent4"/>
        </a:solidFill>
      </dgm:spPr>
      <dgm:t>
        <a:bodyPr lIns="360000"/>
        <a:lstStyle/>
        <a:p>
          <a:pPr>
            <a:buClr>
              <a:schemeClr val="bg1"/>
            </a:buClr>
            <a:buSzPct val="125000"/>
            <a:buFont typeface="Arial" panose="020B0604020202020204" pitchFamily="34" charset="0"/>
            <a:buChar char="•"/>
          </a:pPr>
          <a:endParaRPr lang="es-EC" sz="800" dirty="0">
            <a:solidFill>
              <a:schemeClr val="accent4"/>
            </a:solidFill>
            <a:latin typeface="Trebuchet MS" panose="020B0603020202020204" pitchFamily="34" charset="0"/>
          </a:endParaRPr>
        </a:p>
      </dgm:t>
    </dgm:pt>
    <dgm:pt modelId="{D5A2E3F8-B891-4F9D-A6CB-A77D3DBBC7E6}" type="parTrans" cxnId="{83C84EFD-E40D-462A-85BC-B03040815086}">
      <dgm:prSet/>
      <dgm:spPr/>
      <dgm:t>
        <a:bodyPr/>
        <a:lstStyle/>
        <a:p>
          <a:endParaRPr lang="es-EC" sz="1400">
            <a:latin typeface="Trebuchet MS" panose="020B0603020202020204" pitchFamily="34" charset="0"/>
          </a:endParaRPr>
        </a:p>
      </dgm:t>
    </dgm:pt>
    <dgm:pt modelId="{7F8C2079-5934-4EA7-8654-5764255B94E4}" type="sibTrans" cxnId="{83C84EFD-E40D-462A-85BC-B03040815086}">
      <dgm:prSet/>
      <dgm:spPr/>
      <dgm:t>
        <a:bodyPr/>
        <a:lstStyle/>
        <a:p>
          <a:endParaRPr lang="es-EC" sz="1400">
            <a:latin typeface="Trebuchet MS" panose="020B0603020202020204" pitchFamily="34" charset="0"/>
          </a:endParaRPr>
        </a:p>
      </dgm:t>
    </dgm:pt>
    <dgm:pt modelId="{C8814DB1-C56B-493A-BB50-46B124D2AF50}">
      <dgm:prSet phldrT="[Texto]" custT="1"/>
      <dgm:spPr>
        <a:solidFill>
          <a:schemeClr val="accent3"/>
        </a:solidFill>
      </dgm:spPr>
      <dgm:t>
        <a:bodyPr lIns="360000"/>
        <a:lstStyle/>
        <a:p>
          <a:pPr>
            <a:buClr>
              <a:schemeClr val="bg1"/>
            </a:buClr>
            <a:buSzPct val="75000"/>
            <a:buFont typeface="Trebuchet MS"/>
            <a:buNone/>
          </a:pPr>
          <a:endParaRPr lang="es-EC" sz="1400" dirty="0">
            <a:solidFill>
              <a:schemeClr val="bg1"/>
            </a:solidFill>
            <a:latin typeface="Trebuchet MS" panose="020B0603020202020204" pitchFamily="34" charset="0"/>
          </a:endParaRPr>
        </a:p>
      </dgm:t>
    </dgm:pt>
    <dgm:pt modelId="{39BADDEF-B5C9-4C9E-AE4F-DC3BDD7965B7}" type="parTrans" cxnId="{ED5FA9CB-B012-4391-8DEF-646725853BD2}">
      <dgm:prSet/>
      <dgm:spPr/>
      <dgm:t>
        <a:bodyPr/>
        <a:lstStyle/>
        <a:p>
          <a:endParaRPr lang="es-EC" sz="1400">
            <a:latin typeface="Trebuchet MS" panose="020B0603020202020204" pitchFamily="34" charset="0"/>
          </a:endParaRPr>
        </a:p>
      </dgm:t>
    </dgm:pt>
    <dgm:pt modelId="{DF6F3637-2B72-4464-A7AD-9DE1BA166CC2}" type="sibTrans" cxnId="{ED5FA9CB-B012-4391-8DEF-646725853BD2}">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D7AD8D66-E756-41E2-8D00-8E75047ECC5C}">
      <dgm:prSet phldrT="[Texto]" custT="1"/>
      <dgm:spPr>
        <a:solidFill>
          <a:schemeClr val="accent3"/>
        </a:solidFill>
      </dgm:spPr>
      <dgm:t>
        <a:bodyPr lIns="360000"/>
        <a:lstStyle/>
        <a:p>
          <a:pPr>
            <a:buClr>
              <a:schemeClr val="bg1"/>
            </a:buClr>
            <a:buSzPct val="75000"/>
            <a:buFont typeface="Trebuchet MS"/>
            <a:buChar char="●"/>
          </a:pPr>
          <a:r>
            <a:rPr lang="es-EC" sz="1400" u="sng" dirty="0">
              <a:solidFill>
                <a:schemeClr val="bg1"/>
              </a:solidFill>
              <a:latin typeface="Trebuchet MS" panose="020B0603020202020204" pitchFamily="34" charset="0"/>
            </a:rPr>
            <a:t>Negociación y compra de instrumentos financieros</a:t>
          </a: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4110A581-AB91-4D71-B5CB-7E86A14D43BE}">
      <dgm:prSet custT="1"/>
      <dgm:spPr/>
      <dgm:t>
        <a:bodyPr/>
        <a:lstStyle/>
        <a:p>
          <a:pPr>
            <a:buClr>
              <a:schemeClr val="bg1"/>
            </a:buClr>
            <a:buSzPct val="75000"/>
            <a:buFont typeface="Trebuchet MS"/>
            <a:buChar char="●"/>
          </a:pPr>
          <a:r>
            <a:rPr lang="es-ES" sz="1400" b="0" dirty="0">
              <a:solidFill>
                <a:schemeClr val="bg1"/>
              </a:solidFill>
              <a:latin typeface="Trebuchet MS" panose="020B0603020202020204" pitchFamily="34" charset="0"/>
              <a:cs typeface="Arial" panose="020B0604020202020204" pitchFamily="34" charset="0"/>
            </a:rPr>
            <a:t>Existe el riesgo que el Banco realice negociaciones y compra de instrumentos financieros en entidades que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no cumplan lo establecido con los cupos y calificaciones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de riesgo requerido por la administración</a:t>
          </a:r>
          <a:endParaRPr lang="es-EC" sz="1400" b="0" dirty="0">
            <a:solidFill>
              <a:schemeClr val="bg1"/>
            </a:solidFill>
            <a:latin typeface="Trebuchet MS" panose="020B0603020202020204" pitchFamily="34" charset="0"/>
            <a:cs typeface="Arial" panose="020B0604020202020204" pitchFamily="34" charset="0"/>
          </a:endParaRPr>
        </a:p>
      </dgm:t>
    </dgm:pt>
    <dgm:pt modelId="{5B9A7482-BD29-4E12-A162-7783ABAF8181}" type="parTrans" cxnId="{F1C51936-ABC6-46E7-A30A-9F19F7D0A482}">
      <dgm:prSet/>
      <dgm:spPr/>
      <dgm:t>
        <a:bodyPr/>
        <a:lstStyle/>
        <a:p>
          <a:endParaRPr lang="es-EC"/>
        </a:p>
      </dgm:t>
    </dgm:pt>
    <dgm:pt modelId="{B240AF44-740E-4272-983A-489922231294}" type="sibTrans" cxnId="{F1C51936-ABC6-46E7-A30A-9F19F7D0A482}">
      <dgm:prSet/>
      <dgm:spPr/>
      <dgm:t>
        <a:bodyPr/>
        <a:lstStyle/>
        <a:p>
          <a:endParaRPr lang="es-EC"/>
        </a:p>
      </dgm:t>
    </dgm:pt>
    <dgm:pt modelId="{48F542B3-E18A-4DCD-B0AD-4B07D3434FF2}">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Clasificación de instrumentos financieros</a:t>
          </a:r>
        </a:p>
      </dgm:t>
    </dgm:pt>
    <dgm:pt modelId="{F0B2C6BC-1CD9-4F2F-8DA5-9DC4A9E8EAF2}" type="parTrans" cxnId="{2E0FF460-E0C5-4456-8F73-6B698D1801EC}">
      <dgm:prSet/>
      <dgm:spPr/>
      <dgm:t>
        <a:bodyPr/>
        <a:lstStyle/>
        <a:p>
          <a:endParaRPr lang="es-EC"/>
        </a:p>
      </dgm:t>
    </dgm:pt>
    <dgm:pt modelId="{AFE3E234-AA8D-4DDA-AE4E-99D9826EFC1C}" type="sibTrans" cxnId="{2E0FF460-E0C5-4456-8F73-6B698D1801EC}">
      <dgm:prSet/>
      <dgm:spPr/>
      <dgm:t>
        <a:bodyPr/>
        <a:lstStyle/>
        <a:p>
          <a:endParaRPr lang="es-EC"/>
        </a:p>
      </dgm:t>
    </dgm:pt>
    <dgm:pt modelId="{CA1A56AF-91F9-4EA2-88C7-28E94F1A6399}">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6B9ACB9-A87B-4CFC-8042-94DE4FE79D0E}" type="parTrans" cxnId="{20D1B4E5-4C43-4C86-9225-382793A70488}">
      <dgm:prSet/>
      <dgm:spPr/>
      <dgm:t>
        <a:bodyPr/>
        <a:lstStyle/>
        <a:p>
          <a:endParaRPr lang="es-EC"/>
        </a:p>
      </dgm:t>
    </dgm:pt>
    <dgm:pt modelId="{A7A76162-FE6A-4D3F-BC51-A33963F5F649}" type="sibTrans" cxnId="{20D1B4E5-4C43-4C86-9225-382793A70488}">
      <dgm:prSet/>
      <dgm:spPr/>
      <dgm:t>
        <a:bodyPr/>
        <a:lstStyle/>
        <a:p>
          <a:endParaRPr lang="es-EC"/>
        </a:p>
      </dgm:t>
    </dgm:pt>
    <dgm:pt modelId="{65BDCB2E-C9E9-406D-A18C-9AA0B7FA4C12}">
      <dgm:prSet phldrT="[Texto]" custT="1"/>
      <dgm:spPr>
        <a:solidFill>
          <a:schemeClr val="bg1">
            <a:lumMod val="65000"/>
          </a:schemeClr>
        </a:solidFill>
      </dgm:spPr>
      <dgm:t>
        <a:bodyPr/>
        <a:lstStyle/>
        <a:p>
          <a:pPr>
            <a:buClr>
              <a:schemeClr val="bg1"/>
            </a:buClr>
            <a:buSzPct val="125000"/>
            <a:buFont typeface="Arial" panose="020B0604020202020204" pitchFamily="34" charset="0"/>
            <a:buChar char="•"/>
          </a:pPr>
          <a:r>
            <a:rPr lang="es-EC" sz="1400" dirty="0">
              <a:solidFill>
                <a:schemeClr val="bg1"/>
              </a:solidFill>
              <a:latin typeface="Trebuchet MS" panose="020B0603020202020204" pitchFamily="34" charset="0"/>
            </a:rPr>
            <a:t>Entendimiento del proceso de negociación </a:t>
          </a:r>
          <a:br>
            <a:rPr lang="es-EC" sz="1400" dirty="0">
              <a:solidFill>
                <a:schemeClr val="bg1"/>
              </a:solidFill>
              <a:latin typeface="Trebuchet MS" panose="020B0603020202020204" pitchFamily="34" charset="0"/>
            </a:rPr>
          </a:br>
          <a:r>
            <a:rPr lang="es-EC" sz="1400" dirty="0">
              <a:solidFill>
                <a:schemeClr val="bg1"/>
              </a:solidFill>
              <a:latin typeface="Trebuchet MS" panose="020B0603020202020204" pitchFamily="34" charset="0"/>
            </a:rPr>
            <a:t>y compra de instrumentos financieros </a:t>
          </a:r>
        </a:p>
      </dgm:t>
    </dgm:pt>
    <dgm:pt modelId="{6DA6B82B-492C-4B30-B120-E0A64152CC6D}" type="parTrans" cxnId="{5C896329-8027-4E39-942E-04571FA2B116}">
      <dgm:prSet/>
      <dgm:spPr/>
      <dgm:t>
        <a:bodyPr/>
        <a:lstStyle/>
        <a:p>
          <a:endParaRPr lang="es-EC"/>
        </a:p>
      </dgm:t>
    </dgm:pt>
    <dgm:pt modelId="{67360166-9405-4627-A3D6-D5CADADFCC0F}" type="sibTrans" cxnId="{5C896329-8027-4E39-942E-04571FA2B116}">
      <dgm:prSet/>
      <dgm:spPr/>
      <dgm:t>
        <a:bodyPr/>
        <a:lstStyle/>
        <a:p>
          <a:endParaRPr lang="es-EC"/>
        </a:p>
      </dgm:t>
    </dgm:pt>
    <dgm:pt modelId="{5D47A1F1-76D1-48DF-B34E-0B88EAF52AAB}">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Contabilización y custodia de papeles comerciales</a:t>
          </a:r>
        </a:p>
      </dgm:t>
    </dgm:pt>
    <dgm:pt modelId="{481FDF92-88B0-48D5-B414-5942FE179214}" type="parTrans" cxnId="{9398F297-A95F-4BF8-975F-64D2ACC0676B}">
      <dgm:prSet/>
      <dgm:spPr/>
      <dgm:t>
        <a:bodyPr/>
        <a:lstStyle/>
        <a:p>
          <a:endParaRPr lang="es-EC"/>
        </a:p>
      </dgm:t>
    </dgm:pt>
    <dgm:pt modelId="{B4BEC554-0458-4CC8-A664-02D442869A93}" type="sibTrans" cxnId="{9398F297-A95F-4BF8-975F-64D2ACC0676B}">
      <dgm:prSet/>
      <dgm:spPr/>
      <dgm:t>
        <a:bodyPr/>
        <a:lstStyle/>
        <a:p>
          <a:endParaRPr lang="es-EC"/>
        </a:p>
      </dgm:t>
    </dgm:pt>
    <dgm:pt modelId="{7E29B639-5CA0-4CB8-962E-08953B197EC1}">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rPr>
            <a:t>Cálculo automático de Provisión</a:t>
          </a:r>
          <a:endParaRPr lang="es-EC" sz="1400" dirty="0">
            <a:solidFill>
              <a:schemeClr val="bg1"/>
            </a:solidFill>
            <a:latin typeface="Trebuchet MS" panose="020B0603020202020204" pitchFamily="34" charset="0"/>
          </a:endParaRPr>
        </a:p>
      </dgm:t>
    </dgm:pt>
    <dgm:pt modelId="{755F72BD-A986-4789-8297-02B6A9DEF2EC}" type="parTrans" cxnId="{13EBFED1-E960-4001-9A95-2B729824CF35}">
      <dgm:prSet/>
      <dgm:spPr/>
      <dgm:t>
        <a:bodyPr/>
        <a:lstStyle/>
        <a:p>
          <a:endParaRPr lang="es-EC"/>
        </a:p>
      </dgm:t>
    </dgm:pt>
    <dgm:pt modelId="{F89A43CA-19A1-4D82-B3C1-07E08C82C61D}" type="sibTrans" cxnId="{13EBFED1-E960-4001-9A95-2B729824CF35}">
      <dgm:prSet/>
      <dgm:spPr/>
      <dgm:t>
        <a:bodyPr/>
        <a:lstStyle/>
        <a:p>
          <a:endParaRPr lang="es-EC"/>
        </a:p>
      </dgm:t>
    </dgm:pt>
    <dgm:pt modelId="{9C1C2516-ABCF-4643-BC3C-6E2F20640FC6}">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rPr>
            <a:t>Autorización de liquidaciones</a:t>
          </a:r>
          <a:endParaRPr lang="es-EC" sz="1400" dirty="0">
            <a:solidFill>
              <a:schemeClr val="bg1"/>
            </a:solidFill>
            <a:latin typeface="Trebuchet MS" panose="020B0603020202020204" pitchFamily="34" charset="0"/>
          </a:endParaRPr>
        </a:p>
      </dgm:t>
    </dgm:pt>
    <dgm:pt modelId="{5D71FE9D-487A-4A81-9DF1-FEC273E38245}" type="parTrans" cxnId="{F1F08F19-B9D0-4086-912B-7A3324C0992A}">
      <dgm:prSet/>
      <dgm:spPr/>
      <dgm:t>
        <a:bodyPr/>
        <a:lstStyle/>
        <a:p>
          <a:endParaRPr lang="es-EC"/>
        </a:p>
      </dgm:t>
    </dgm:pt>
    <dgm:pt modelId="{1C21DEDA-1673-4F6F-B376-87BFC5397DFD}" type="sibTrans" cxnId="{F1F08F19-B9D0-4086-912B-7A3324C0992A}">
      <dgm:prSet/>
      <dgm:spPr/>
      <dgm:t>
        <a:bodyPr/>
        <a:lstStyle/>
        <a:p>
          <a:endParaRPr lang="es-EC"/>
        </a:p>
      </dgm:t>
    </dgm:pt>
    <dgm:pt modelId="{1670E73A-530C-45AF-A021-F16EF198F407}">
      <dgm:prSet phldrT="[Texto]" custT="1"/>
      <dgm:spPr>
        <a:solidFill>
          <a:schemeClr val="bg1">
            <a:lumMod val="65000"/>
          </a:schemeClr>
        </a:solidFill>
      </dgm:spPr>
      <dgm:t>
        <a:bodyPr/>
        <a:lstStyle/>
        <a:p>
          <a:pPr>
            <a:buClr>
              <a:schemeClr val="bg1"/>
            </a:buClr>
            <a:buSzPct val="125000"/>
            <a:buFont typeface="Arial" panose="020B0604020202020204" pitchFamily="34" charset="0"/>
            <a:buChar char="•"/>
          </a:pPr>
          <a:r>
            <a:rPr lang="es-EC" sz="1400" dirty="0">
              <a:solidFill>
                <a:schemeClr val="bg1"/>
              </a:solidFill>
              <a:latin typeface="Trebuchet MS" panose="020B0603020202020204" pitchFamily="34" charset="0"/>
            </a:rPr>
            <a:t>Arqueo de las compras de instrumentos financieros y verificar que cumpla con los procesos de aprobación</a:t>
          </a:r>
        </a:p>
      </dgm:t>
    </dgm:pt>
    <dgm:pt modelId="{21E21753-2EF1-466A-94E5-5D2D6D439F3E}" type="parTrans" cxnId="{D0EE6031-401B-44EB-8AD2-2D7213B3CEC3}">
      <dgm:prSet/>
      <dgm:spPr/>
      <dgm:t>
        <a:bodyPr/>
        <a:lstStyle/>
        <a:p>
          <a:endParaRPr lang="es-EC"/>
        </a:p>
      </dgm:t>
    </dgm:pt>
    <dgm:pt modelId="{2CE1A268-FBEF-4EC7-B05D-F480D1EA2698}" type="sibTrans" cxnId="{D0EE6031-401B-44EB-8AD2-2D7213B3CEC3}">
      <dgm:prSet/>
      <dgm:spPr/>
      <dgm:t>
        <a:bodyPr/>
        <a:lstStyle/>
        <a:p>
          <a:endParaRPr lang="es-EC"/>
        </a:p>
      </dgm:t>
    </dgm:pt>
    <dgm:pt modelId="{9F0D87C8-A594-471D-9F51-536D3F9EFE38}">
      <dgm:prSet custT="1"/>
      <dgm:spPr/>
      <dgm:t>
        <a:bodyPr/>
        <a:lstStyle/>
        <a:p>
          <a:pPr>
            <a:buClr>
              <a:schemeClr val="bg1"/>
            </a:buClr>
            <a:buSzPct val="125000"/>
            <a:buFont typeface="Arial" panose="020B0604020202020204" pitchFamily="34" charset="0"/>
            <a:buChar char="•"/>
          </a:pPr>
          <a:r>
            <a:rPr lang="es-MX" sz="1400" dirty="0">
              <a:solidFill>
                <a:schemeClr val="bg1"/>
              </a:solidFill>
              <a:latin typeface="Trebuchet MS" panose="020B0603020202020204" pitchFamily="34" charset="0"/>
            </a:rPr>
            <a:t>Confirmaciones a custodios</a:t>
          </a:r>
          <a:endParaRPr lang="es-EC" sz="1400" dirty="0">
            <a:solidFill>
              <a:schemeClr val="bg1"/>
            </a:solidFill>
            <a:latin typeface="Trebuchet MS" panose="020B0603020202020204" pitchFamily="34" charset="0"/>
          </a:endParaRPr>
        </a:p>
      </dgm:t>
    </dgm:pt>
    <dgm:pt modelId="{B9972C64-4083-4568-98D2-3CD161869AAF}" type="parTrans" cxnId="{76889DAE-021B-4331-ABBA-406235AC122F}">
      <dgm:prSet/>
      <dgm:spPr/>
      <dgm:t>
        <a:bodyPr/>
        <a:lstStyle/>
        <a:p>
          <a:endParaRPr lang="es-EC"/>
        </a:p>
      </dgm:t>
    </dgm:pt>
    <dgm:pt modelId="{EDD2E12E-A95D-4DDD-BDC5-1EDD6DDB8003}" type="sibTrans" cxnId="{76889DAE-021B-4331-ABBA-406235AC122F}">
      <dgm:prSet/>
      <dgm:spPr/>
      <dgm:t>
        <a:bodyPr/>
        <a:lstStyle/>
        <a:p>
          <a:endParaRPr lang="es-EC"/>
        </a:p>
      </dgm:t>
    </dgm:pt>
    <dgm:pt modelId="{EEB25198-5F25-473B-AA68-FE656145C3B8}">
      <dgm:prSet custT="1"/>
      <dgm:spPr/>
      <dgm:t>
        <a:bodyPr/>
        <a:lstStyle/>
        <a:p>
          <a:pPr>
            <a:buClr>
              <a:schemeClr val="bg1"/>
            </a:buClr>
            <a:buSzPct val="125000"/>
            <a:buFont typeface="Trebuchet MS" panose="020B0603020202020204" pitchFamily="34" charset="0"/>
            <a:buChar char="•"/>
          </a:pPr>
          <a:r>
            <a:rPr lang="es-MX" sz="1400" dirty="0">
              <a:solidFill>
                <a:schemeClr val="bg1"/>
              </a:solidFill>
              <a:latin typeface="Trebuchet MS" panose="020B0603020202020204" pitchFamily="34" charset="0"/>
            </a:rPr>
            <a:t>Recálculo de intereses ganados y por cobrar</a:t>
          </a:r>
          <a:endParaRPr lang="es-EC" sz="1400" dirty="0">
            <a:solidFill>
              <a:schemeClr val="bg1"/>
            </a:solidFill>
            <a:latin typeface="Trebuchet MS" panose="020B0603020202020204" pitchFamily="34" charset="0"/>
          </a:endParaRPr>
        </a:p>
      </dgm:t>
    </dgm:pt>
    <dgm:pt modelId="{D100A2FD-FB4C-48CC-9DEA-733E54E7D041}" type="parTrans" cxnId="{73EA6FE1-CA12-4432-8808-8D8480C0C8DB}">
      <dgm:prSet/>
      <dgm:spPr/>
      <dgm:t>
        <a:bodyPr/>
        <a:lstStyle/>
        <a:p>
          <a:endParaRPr lang="es-EC"/>
        </a:p>
      </dgm:t>
    </dgm:pt>
    <dgm:pt modelId="{A4892D62-4627-433F-8DA9-A8A2B4D7583B}" type="sibTrans" cxnId="{73EA6FE1-CA12-4432-8808-8D8480C0C8DB}">
      <dgm:prSet/>
      <dgm:spPr/>
      <dgm:t>
        <a:bodyPr/>
        <a:lstStyle/>
        <a:p>
          <a:endParaRPr lang="es-EC"/>
        </a:p>
      </dgm:t>
    </dgm:pt>
    <dgm:pt modelId="{B8734D79-C427-43B6-9BC3-A4F9E169E2E4}">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4ECA92A-CB0F-489D-8C9A-D2DA7CB2AA81}" type="parTrans" cxnId="{28B7A8FB-6927-4383-8557-C6CF7A9CC0C5}">
      <dgm:prSet/>
      <dgm:spPr/>
      <dgm:t>
        <a:bodyPr/>
        <a:lstStyle/>
        <a:p>
          <a:endParaRPr lang="es-EC"/>
        </a:p>
      </dgm:t>
    </dgm:pt>
    <dgm:pt modelId="{02F27758-8E07-4068-8791-6192613C7BF7}" type="sibTrans" cxnId="{28B7A8FB-6927-4383-8557-C6CF7A9CC0C5}">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3" custScaleY="187091" custLinFactNeighborX="148"/>
      <dgm:spPr/>
    </dgm:pt>
    <dgm:pt modelId="{275944E4-ECC7-4F59-8690-976F0190AF74}" type="pres">
      <dgm:prSet presAssocID="{95A7D79A-9C1E-4625-8D24-B143A0EBE21D}" presName="img" presStyleLbl="fgImgPlace1" presStyleIdx="0" presStyleCnt="3" custScaleX="100890" custLinFactNeighborX="10894" custLinFactNeighborY="-2220"/>
      <dgm:spPr>
        <a:solidFill>
          <a:schemeClr val="bg1"/>
        </a:solidFill>
      </dgm:spPr>
    </dgm:pt>
    <dgm:pt modelId="{132FCD01-3D8E-43DF-B152-1BA53BD02687}" type="pres">
      <dgm:prSet presAssocID="{95A7D79A-9C1E-4625-8D24-B143A0EBE21D}" presName="text" presStyleLbl="node1" presStyleIdx="0" presStyleCnt="3">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3" custScaleY="320034"/>
      <dgm:spPr/>
    </dgm:pt>
    <dgm:pt modelId="{C3D02545-BE41-4B1A-8018-09EDDFA5CBC8}" type="pres">
      <dgm:prSet presAssocID="{1A26D8C9-6E25-4F11-8288-5A1A73D7A616}" presName="img" presStyleLbl="fgImgPlace1" presStyleIdx="1" presStyleCnt="3" custScaleX="103978" custScaleY="134345" custLinFactNeighborX="11578"/>
      <dgm:spPr>
        <a:solidFill>
          <a:schemeClr val="bg1"/>
        </a:solidFill>
      </dgm:spPr>
    </dgm:pt>
    <dgm:pt modelId="{782C2F53-86F8-43DC-A3CE-BCD3693C3ED2}" type="pres">
      <dgm:prSet presAssocID="{1A26D8C9-6E25-4F11-8288-5A1A73D7A616}" presName="text" presStyleLbl="node1" presStyleIdx="1" presStyleCnt="3">
        <dgm:presLayoutVars>
          <dgm:bulletEnabled val="1"/>
        </dgm:presLayoutVars>
      </dgm:prSet>
      <dgm:spPr/>
    </dgm:pt>
    <dgm:pt modelId="{8CDB1D7C-D1FE-46BE-9FDE-A79AC449B327}" type="pres">
      <dgm:prSet presAssocID="{55AD305F-DF17-451B-8A91-2237F64090BD}" presName="spacer" presStyleCnt="0"/>
      <dgm:spPr/>
    </dgm:pt>
    <dgm:pt modelId="{92240D36-FF8B-48D9-BCE5-6CEE5ACEF066}" type="pres">
      <dgm:prSet presAssocID="{EAEF7CE0-FA49-4667-B465-C58297425580}" presName="comp" presStyleCnt="0"/>
      <dgm:spPr/>
    </dgm:pt>
    <dgm:pt modelId="{8E6FE1EE-7804-4351-AC43-A66AFAD08546}" type="pres">
      <dgm:prSet presAssocID="{EAEF7CE0-FA49-4667-B465-C58297425580}" presName="box" presStyleLbl="node1" presStyleIdx="2" presStyleCnt="3" custScaleY="134577"/>
      <dgm:spPr/>
    </dgm:pt>
    <dgm:pt modelId="{FB6DFEB3-67AF-4CBB-B997-A967DCAE74C6}" type="pres">
      <dgm:prSet presAssocID="{EAEF7CE0-FA49-4667-B465-C58297425580}" presName="img" presStyleLbl="fgImgPlace1" presStyleIdx="2" presStyleCnt="3" custScaleX="102689" custLinFactNeighborX="10798" custLinFactNeighborY="4273"/>
      <dgm:spPr>
        <a:solidFill>
          <a:schemeClr val="bg1"/>
        </a:solidFill>
      </dgm:spPr>
    </dgm:pt>
    <dgm:pt modelId="{7DCB988F-DFF3-4C35-BFDF-E221E7955697}" type="pres">
      <dgm:prSet presAssocID="{EAEF7CE0-FA49-4667-B465-C58297425580}" presName="text" presStyleLbl="node1" presStyleIdx="2" presStyleCnt="3">
        <dgm:presLayoutVars>
          <dgm:bulletEnabled val="1"/>
        </dgm:presLayoutVars>
      </dgm:prSet>
      <dgm:spPr/>
    </dgm:pt>
  </dgm:ptLst>
  <dgm:cxnLst>
    <dgm:cxn modelId="{93926401-2383-4A7F-B6D7-215468CA3BE7}" type="presOf" srcId="{48F542B3-E18A-4DCD-B0AD-4B07D3434FF2}" destId="{782C2F53-86F8-43DC-A3CE-BCD3693C3ED2}" srcOrd="1" destOrd="4" presId="urn:microsoft.com/office/officeart/2005/8/layout/vList4"/>
    <dgm:cxn modelId="{9B852502-431C-4209-9B36-0C2B5FFC16DD}" type="presOf" srcId="{CA1A56AF-91F9-4EA2-88C7-28E94F1A6399}" destId="{7D2642E7-696E-4416-8154-FBB99A479DD8}" srcOrd="0" destOrd="10" presId="urn:microsoft.com/office/officeart/2005/8/layout/vList4"/>
    <dgm:cxn modelId="{CF566105-13A1-4763-940A-49D3264F366F}" type="presOf" srcId="{D7AD8D66-E756-41E2-8D00-8E75047ECC5C}" destId="{132FCD01-3D8E-43DF-B152-1BA53BD02687}" srcOrd="1" destOrd="1" presId="urn:microsoft.com/office/officeart/2005/8/layout/vList4"/>
    <dgm:cxn modelId="{75B8B80E-5252-477A-8925-E532C5CF2191}" srcId="{1A26D8C9-6E25-4F11-8288-5A1A73D7A616}" destId="{144A01EF-82BD-453A-847B-A919B15F139C}" srcOrd="9" destOrd="0" parTransId="{6B52E1F3-F5A7-4987-BDC5-B8F2660E3A25}" sibTransId="{1FBD5985-D43A-4408-B71D-E91AE32D5678}"/>
    <dgm:cxn modelId="{DF642115-CD74-494B-AC3D-F1F4951B9E46}" type="presOf" srcId="{C8814DB1-C56B-493A-BB50-46B124D2AF50}" destId="{1CD35266-5DC1-4D67-AA10-DED5B293DF33}" srcOrd="0" destOrd="3" presId="urn:microsoft.com/office/officeart/2005/8/layout/vList4"/>
    <dgm:cxn modelId="{F1F08F19-B9D0-4086-912B-7A3324C0992A}" srcId="{1A26D8C9-6E25-4F11-8288-5A1A73D7A616}" destId="{9C1C2516-ABCF-4643-BC3C-6E2F20640FC6}" srcOrd="4" destOrd="0" parTransId="{5D71FE9D-487A-4A81-9DF1-FEC273E38245}" sibTransId="{1C21DEDA-1673-4F6F-B376-87BFC5397DFD}"/>
    <dgm:cxn modelId="{72958B1B-13B2-4512-90A3-AB4873B2111B}" type="presOf" srcId="{7E29B639-5CA0-4CB8-962E-08953B197EC1}" destId="{782C2F53-86F8-43DC-A3CE-BCD3693C3ED2}" srcOrd="1" destOrd="7" presId="urn:microsoft.com/office/officeart/2005/8/layout/vList4"/>
    <dgm:cxn modelId="{47A69A1B-62D6-4D0D-B94F-328BF79DDBDE}" type="presOf" srcId="{9C1C2516-ABCF-4643-BC3C-6E2F20640FC6}" destId="{782C2F53-86F8-43DC-A3CE-BCD3693C3ED2}" srcOrd="1" destOrd="5" presId="urn:microsoft.com/office/officeart/2005/8/layout/vList4"/>
    <dgm:cxn modelId="{8C36041C-37B9-405E-B17F-D1323FC23B0E}" type="presOf" srcId="{1670E73A-530C-45AF-A021-F16EF198F407}" destId="{7D2642E7-696E-4416-8154-FBB99A479DD8}" srcOrd="0" destOrd="2" presId="urn:microsoft.com/office/officeart/2005/8/layout/vList4"/>
    <dgm:cxn modelId="{9077E41D-43E6-49BA-B9A4-F131FB7ADBDD}" type="presOf" srcId="{5D47A1F1-76D1-48DF-B34E-0B88EAF52AAB}" destId="{782C2F53-86F8-43DC-A3CE-BCD3693C3ED2}" srcOrd="1" destOrd="6" presId="urn:microsoft.com/office/officeart/2005/8/layout/vList4"/>
    <dgm:cxn modelId="{8ADA3820-7F26-45BF-9029-1BC000CF7D9F}" type="presOf" srcId="{EEB25198-5F25-473B-AA68-FE656145C3B8}" destId="{782C2F53-86F8-43DC-A3CE-BCD3693C3ED2}" srcOrd="1" destOrd="8" presId="urn:microsoft.com/office/officeart/2005/8/layout/vList4"/>
    <dgm:cxn modelId="{1518F923-F93A-4E3F-B385-073E99C85A14}" type="presOf" srcId="{144A01EF-82BD-453A-847B-A919B15F139C}" destId="{7D2642E7-696E-4416-8154-FBB99A479DD8}" srcOrd="0" destOrd="11" presId="urn:microsoft.com/office/officeart/2005/8/layout/vList4"/>
    <dgm:cxn modelId="{5C896329-8027-4E39-942E-04571FA2B116}" srcId="{1A26D8C9-6E25-4F11-8288-5A1A73D7A616}" destId="{65BDCB2E-C9E9-406D-A18C-9AA0B7FA4C12}" srcOrd="0" destOrd="0" parTransId="{6DA6B82B-492C-4B30-B120-E0A64152CC6D}" sibTransId="{67360166-9405-4627-A3D6-D5CADADFCC0F}"/>
    <dgm:cxn modelId="{10689E30-744C-4635-A87B-C37CCCABEB02}" type="presOf" srcId="{D7AD8D66-E756-41E2-8D00-8E75047ECC5C}" destId="{1CD35266-5DC1-4D67-AA10-DED5B293DF33}" srcOrd="0" destOrd="1" presId="urn:microsoft.com/office/officeart/2005/8/layout/vList4"/>
    <dgm:cxn modelId="{D0EE6031-401B-44EB-8AD2-2D7213B3CEC3}" srcId="{1A26D8C9-6E25-4F11-8288-5A1A73D7A616}" destId="{1670E73A-530C-45AF-A021-F16EF198F407}" srcOrd="1" destOrd="0" parTransId="{21E21753-2EF1-466A-94E5-5D2D6D439F3E}" sibTransId="{2CE1A268-FBEF-4EC7-B05D-F480D1EA2698}"/>
    <dgm:cxn modelId="{F1C51936-ABC6-46E7-A30A-9F19F7D0A482}" srcId="{95A7D79A-9C1E-4625-8D24-B143A0EBE21D}" destId="{4110A581-AB91-4D71-B5CB-7E86A14D43BE}" srcOrd="1" destOrd="0" parTransId="{5B9A7482-BD29-4E12-A162-7783ABAF8181}" sibTransId="{B240AF44-740E-4272-983A-489922231294}"/>
    <dgm:cxn modelId="{334BA636-174C-4370-9844-54E90AE5A076}" type="presOf" srcId="{B8734D79-C427-43B6-9BC3-A4F9E169E2E4}" destId="{782C2F53-86F8-43DC-A3CE-BCD3693C3ED2}" srcOrd="1" destOrd="9" presId="urn:microsoft.com/office/officeart/2005/8/layout/vList4"/>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3D2F365D-DC1F-4D2E-87F3-D0F8FE6FCE65}" type="presOf" srcId="{5D47A1F1-76D1-48DF-B34E-0B88EAF52AAB}" destId="{7D2642E7-696E-4416-8154-FBB99A479DD8}" srcOrd="0" destOrd="6" presId="urn:microsoft.com/office/officeart/2005/8/layout/vList4"/>
    <dgm:cxn modelId="{C2246F5D-A618-4512-94B3-D60EF29CF491}" type="presOf" srcId="{EAEF7CE0-FA49-4667-B465-C58297425580}" destId="{7DCB988F-DFF3-4C35-BFDF-E221E7955697}" srcOrd="1" destOrd="0" presId="urn:microsoft.com/office/officeart/2005/8/layout/vList4"/>
    <dgm:cxn modelId="{2E0FF460-E0C5-4456-8F73-6B698D1801EC}" srcId="{1A26D8C9-6E25-4F11-8288-5A1A73D7A616}" destId="{48F542B3-E18A-4DCD-B0AD-4B07D3434FF2}" srcOrd="3" destOrd="0" parTransId="{F0B2C6BC-1CD9-4F2F-8DA5-9DC4A9E8EAF2}" sibTransId="{AFE3E234-AA8D-4DDA-AE4E-99D9826EFC1C}"/>
    <dgm:cxn modelId="{1755DB63-54BF-4CCE-8FAB-19B8216272FB}" type="presOf" srcId="{EAEF7CE0-FA49-4667-B465-C58297425580}" destId="{8E6FE1EE-7804-4351-AC43-A66AFAD08546}" srcOrd="0" destOrd="0" presId="urn:microsoft.com/office/officeart/2005/8/layout/vList4"/>
    <dgm:cxn modelId="{ED8CFB48-D38A-4A59-BAAE-0A13AF31BAF8}" type="presOf" srcId="{1A26D8C9-6E25-4F11-8288-5A1A73D7A616}" destId="{782C2F53-86F8-43DC-A3CE-BCD3693C3ED2}" srcOrd="1" destOrd="0" presId="urn:microsoft.com/office/officeart/2005/8/layout/vList4"/>
    <dgm:cxn modelId="{61301E4C-625A-4371-A9E1-4A6875AAF092}" type="presOf" srcId="{95A7D79A-9C1E-4625-8D24-B143A0EBE21D}" destId="{1CD35266-5DC1-4D67-AA10-DED5B293DF33}" srcOrd="0" destOrd="0" presId="urn:microsoft.com/office/officeart/2005/8/layout/vList4"/>
    <dgm:cxn modelId="{AA0D1871-ED02-406F-980B-85C83C0A0CCB}" type="presOf" srcId="{1670E73A-530C-45AF-A021-F16EF198F407}" destId="{782C2F53-86F8-43DC-A3CE-BCD3693C3ED2}" srcOrd="1" destOrd="2" presId="urn:microsoft.com/office/officeart/2005/8/layout/vList4"/>
    <dgm:cxn modelId="{F5BE0873-719F-4424-BA80-ECCA81BE1457}" type="presOf" srcId="{421C89AE-51AE-4B52-9303-49DAC65DC4C9}" destId="{3A6675C0-402E-43C9-8C80-6960675A0D52}" srcOrd="0" destOrd="0" presId="urn:microsoft.com/office/officeart/2005/8/layout/vList4"/>
    <dgm:cxn modelId="{B68DD954-D142-4BA8-8797-6F95D36D3CCE}" type="presOf" srcId="{65BDCB2E-C9E9-406D-A18C-9AA0B7FA4C12}" destId="{782C2F53-86F8-43DC-A3CE-BCD3693C3ED2}" srcOrd="1" destOrd="1" presId="urn:microsoft.com/office/officeart/2005/8/layout/vList4"/>
    <dgm:cxn modelId="{5DEA127F-45FE-438D-B418-E058754CDCA7}" type="presOf" srcId="{4110A581-AB91-4D71-B5CB-7E86A14D43BE}" destId="{132FCD01-3D8E-43DF-B152-1BA53BD02687}" srcOrd="1" destOrd="2" presId="urn:microsoft.com/office/officeart/2005/8/layout/vList4"/>
    <dgm:cxn modelId="{0DDFBB86-B082-4F30-B4CC-AB117DAEE599}" type="presOf" srcId="{7E29B639-5CA0-4CB8-962E-08953B197EC1}" destId="{7D2642E7-696E-4416-8154-FBB99A479DD8}" srcOrd="0" destOrd="7" presId="urn:microsoft.com/office/officeart/2005/8/layout/vList4"/>
    <dgm:cxn modelId="{A2747E8A-75F4-4FD2-8848-FD81BE9B0EA3}" type="presOf" srcId="{9F0D87C8-A594-471D-9F51-536D3F9EFE38}" destId="{7D2642E7-696E-4416-8154-FBB99A479DD8}" srcOrd="0" destOrd="3" presId="urn:microsoft.com/office/officeart/2005/8/layout/vList4"/>
    <dgm:cxn modelId="{17DB2F95-A816-4084-B4A1-FE590202F09E}" type="presOf" srcId="{EEB25198-5F25-473B-AA68-FE656145C3B8}" destId="{7D2642E7-696E-4416-8154-FBB99A479DD8}" srcOrd="0" destOrd="8" presId="urn:microsoft.com/office/officeart/2005/8/layout/vList4"/>
    <dgm:cxn modelId="{9398F297-A95F-4BF8-975F-64D2ACC0676B}" srcId="{1A26D8C9-6E25-4F11-8288-5A1A73D7A616}" destId="{5D47A1F1-76D1-48DF-B34E-0B88EAF52AAB}" srcOrd="5" destOrd="0" parTransId="{481FDF92-88B0-48D5-B414-5942FE179214}" sibTransId="{B4BEC554-0458-4CC8-A664-02D442869A93}"/>
    <dgm:cxn modelId="{F2F79E9D-A3B3-4EAF-BB13-BC846E125817}" srcId="{95A7D79A-9C1E-4625-8D24-B143A0EBE21D}" destId="{D7AD8D66-E756-41E2-8D00-8E75047ECC5C}" srcOrd="0" destOrd="0" parTransId="{A12906FC-D8F1-48F5-887F-E58FF406A273}" sibTransId="{1B4DC7DD-9C5D-4459-99DA-00EADFD1028F}"/>
    <dgm:cxn modelId="{544F5EA6-EE60-4D0B-B13A-1291097E394F}" type="presOf" srcId="{1A26D8C9-6E25-4F11-8288-5A1A73D7A616}" destId="{7D2642E7-696E-4416-8154-FBB99A479DD8}" srcOrd="0" destOrd="0" presId="urn:microsoft.com/office/officeart/2005/8/layout/vList4"/>
    <dgm:cxn modelId="{67CE12AD-589E-424C-A88E-32B924A69020}" type="presOf" srcId="{CA1A56AF-91F9-4EA2-88C7-28E94F1A6399}" destId="{782C2F53-86F8-43DC-A3CE-BCD3693C3ED2}" srcOrd="1" destOrd="10" presId="urn:microsoft.com/office/officeart/2005/8/layout/vList4"/>
    <dgm:cxn modelId="{76889DAE-021B-4331-ABBA-406235AC122F}" srcId="{1A26D8C9-6E25-4F11-8288-5A1A73D7A616}" destId="{9F0D87C8-A594-471D-9F51-536D3F9EFE38}" srcOrd="2" destOrd="0" parTransId="{B9972C64-4083-4568-98D2-3CD161869AAF}" sibTransId="{EDD2E12E-A95D-4DDD-BDC5-1EDD6DDB8003}"/>
    <dgm:cxn modelId="{56E447B0-F8E5-494F-8B97-316D7C484D43}" srcId="{421C89AE-51AE-4B52-9303-49DAC65DC4C9}" destId="{95A7D79A-9C1E-4625-8D24-B143A0EBE21D}" srcOrd="0" destOrd="0" parTransId="{07626DB3-67E5-4029-AD5F-2188149C4D3E}" sibTransId="{B28DF6E3-AF49-496D-B271-3069414F085C}"/>
    <dgm:cxn modelId="{597937B7-9B88-4D1B-B6A6-1E67D109BAAD}" type="presOf" srcId="{B8734D79-C427-43B6-9BC3-A4F9E169E2E4}" destId="{7D2642E7-696E-4416-8154-FBB99A479DD8}" srcOrd="0" destOrd="9" presId="urn:microsoft.com/office/officeart/2005/8/layout/vList4"/>
    <dgm:cxn modelId="{78455DB9-DD28-470B-AFA3-F2A81606BA4F}" type="presOf" srcId="{144A01EF-82BD-453A-847B-A919B15F139C}" destId="{782C2F53-86F8-43DC-A3CE-BCD3693C3ED2}" srcOrd="1" destOrd="11" presId="urn:microsoft.com/office/officeart/2005/8/layout/vList4"/>
    <dgm:cxn modelId="{09E14BC7-0955-46CF-A127-412EE9685918}" type="presOf" srcId="{65BDCB2E-C9E9-406D-A18C-9AA0B7FA4C12}" destId="{7D2642E7-696E-4416-8154-FBB99A479DD8}" srcOrd="0" destOrd="1" presId="urn:microsoft.com/office/officeart/2005/8/layout/vList4"/>
    <dgm:cxn modelId="{ED5FA9CB-B012-4391-8DEF-646725853BD2}" srcId="{95A7D79A-9C1E-4625-8D24-B143A0EBE21D}" destId="{C8814DB1-C56B-493A-BB50-46B124D2AF50}" srcOrd="2" destOrd="0" parTransId="{39BADDEF-B5C9-4C9E-AE4F-DC3BDD7965B7}" sibTransId="{DF6F3637-2B72-4464-A7AD-9DE1BA166CC2}"/>
    <dgm:cxn modelId="{13EBFED1-E960-4001-9A95-2B729824CF35}" srcId="{1A26D8C9-6E25-4F11-8288-5A1A73D7A616}" destId="{7E29B639-5CA0-4CB8-962E-08953B197EC1}" srcOrd="6" destOrd="0" parTransId="{755F72BD-A986-4789-8297-02B6A9DEF2EC}" sibTransId="{F89A43CA-19A1-4D82-B3C1-07E08C82C61D}"/>
    <dgm:cxn modelId="{81980FE1-BD5E-41A4-8FAF-7CA6B148F7ED}" type="presOf" srcId="{4110A581-AB91-4D71-B5CB-7E86A14D43BE}" destId="{1CD35266-5DC1-4D67-AA10-DED5B293DF33}" srcOrd="0" destOrd="2" presId="urn:microsoft.com/office/officeart/2005/8/layout/vList4"/>
    <dgm:cxn modelId="{73EA6FE1-CA12-4432-8808-8D8480C0C8DB}" srcId="{1A26D8C9-6E25-4F11-8288-5A1A73D7A616}" destId="{EEB25198-5F25-473B-AA68-FE656145C3B8}" srcOrd="7" destOrd="0" parTransId="{D100A2FD-FB4C-48CC-9DEA-733E54E7D041}" sibTransId="{A4892D62-4627-433F-8DA9-A8A2B4D7583B}"/>
    <dgm:cxn modelId="{20D1B4E5-4C43-4C86-9225-382793A70488}" srcId="{B8734D79-C427-43B6-9BC3-A4F9E169E2E4}" destId="{CA1A56AF-91F9-4EA2-88C7-28E94F1A6399}" srcOrd="0" destOrd="0" parTransId="{66B9ACB9-A87B-4CFC-8042-94DE4FE79D0E}" sibTransId="{A7A76162-FE6A-4D3F-BC51-A33963F5F649}"/>
    <dgm:cxn modelId="{1B6943E8-4E4A-4237-934C-5F28C5120A78}" type="presOf" srcId="{48F542B3-E18A-4DCD-B0AD-4B07D3434FF2}" destId="{7D2642E7-696E-4416-8154-FBB99A479DD8}" srcOrd="0" destOrd="4" presId="urn:microsoft.com/office/officeart/2005/8/layout/vList4"/>
    <dgm:cxn modelId="{E13F35F9-26BF-4AEE-B503-6A8A59D3BF0F}" type="presOf" srcId="{9C1C2516-ABCF-4643-BC3C-6E2F20640FC6}" destId="{7D2642E7-696E-4416-8154-FBB99A479DD8}" srcOrd="0" destOrd="5" presId="urn:microsoft.com/office/officeart/2005/8/layout/vList4"/>
    <dgm:cxn modelId="{28B7A8FB-6927-4383-8557-C6CF7A9CC0C5}" srcId="{1A26D8C9-6E25-4F11-8288-5A1A73D7A616}" destId="{B8734D79-C427-43B6-9BC3-A4F9E169E2E4}" srcOrd="8" destOrd="0" parTransId="{64ECA92A-CB0F-489D-8C9A-D2DA7CB2AA81}" sibTransId="{02F27758-8E07-4068-8791-6192613C7BF7}"/>
    <dgm:cxn modelId="{1AC5B1FC-E43F-4DBD-B127-076964F15F0C}" type="presOf" srcId="{C8814DB1-C56B-493A-BB50-46B124D2AF50}" destId="{132FCD01-3D8E-43DF-B152-1BA53BD02687}" srcOrd="1" destOrd="3" presId="urn:microsoft.com/office/officeart/2005/8/layout/vList4"/>
    <dgm:cxn modelId="{9561CFFC-0677-4D64-A25D-7A65C5D35610}" type="presOf" srcId="{9F0D87C8-A594-471D-9F51-536D3F9EFE38}" destId="{782C2F53-86F8-43DC-A3CE-BCD3693C3ED2}" srcOrd="1" destOrd="3" presId="urn:microsoft.com/office/officeart/2005/8/layout/vList4"/>
    <dgm:cxn modelId="{83C84EFD-E40D-462A-85BC-B03040815086}" srcId="{421C89AE-51AE-4B52-9303-49DAC65DC4C9}" destId="{EAEF7CE0-FA49-4667-B465-C58297425580}" srcOrd="2" destOrd="0" parTransId="{D5A2E3F8-B891-4F9D-A6CB-A77D3DBBC7E6}" sibTransId="{7F8C2079-5934-4EA7-8654-5764255B94E4}"/>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 modelId="{1FEB2253-69A9-4D21-A86C-0C240C6A2D95}" type="presParOf" srcId="{3A6675C0-402E-43C9-8C80-6960675A0D52}" destId="{8CDB1D7C-D1FE-46BE-9FDE-A79AC449B327}" srcOrd="3" destOrd="0" presId="urn:microsoft.com/office/officeart/2005/8/layout/vList4"/>
    <dgm:cxn modelId="{A504AB49-E9AA-4D29-AE31-90435E6D76ED}" type="presParOf" srcId="{3A6675C0-402E-43C9-8C80-6960675A0D52}" destId="{92240D36-FF8B-48D9-BCE5-6CEE5ACEF066}" srcOrd="4" destOrd="0" presId="urn:microsoft.com/office/officeart/2005/8/layout/vList4"/>
    <dgm:cxn modelId="{9078CDBA-C632-44A0-9072-0D432413BB6E}" type="presParOf" srcId="{92240D36-FF8B-48D9-BCE5-6CEE5ACEF066}" destId="{8E6FE1EE-7804-4351-AC43-A66AFAD08546}" srcOrd="0" destOrd="0" presId="urn:microsoft.com/office/officeart/2005/8/layout/vList4"/>
    <dgm:cxn modelId="{3EF358E1-AEC7-441F-ADBA-E98122982758}" type="presParOf" srcId="{92240D36-FF8B-48D9-BCE5-6CEE5ACEF066}" destId="{FB6DFEB3-67AF-4CBB-B997-A967DCAE74C6}" srcOrd="1" destOrd="0" presId="urn:microsoft.com/office/officeart/2005/8/layout/vList4"/>
    <dgm:cxn modelId="{63D7DE84-8B8B-4A23-AFFC-D6B4484E4159}" type="presParOf" srcId="{92240D36-FF8B-48D9-BCE5-6CEE5ACEF066}" destId="{7DCB988F-DFF3-4C35-BFDF-E221E795569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5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Char char="•"/>
          </a:pPr>
          <a:r>
            <a:rPr lang="es-ES" sz="1400" dirty="0">
              <a:solidFill>
                <a:schemeClr val="bg1"/>
              </a:solidFill>
              <a:latin typeface="Trebuchet MS" panose="020B0603020202020204" pitchFamily="34" charset="0"/>
              <a:ea typeface="Trebuchet MS"/>
              <a:cs typeface="Trebuchet MS"/>
              <a:sym typeface="Trebuchet MS"/>
            </a:rPr>
            <a:t> </a:t>
          </a:r>
          <a:endParaRPr lang="es-EC" sz="800" dirty="0">
            <a:solidFill>
              <a:schemeClr val="bg1"/>
            </a:solidFill>
            <a:latin typeface="Trebuchet MS" panose="020B060302020202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EAEF7CE0-FA49-4667-B465-C58297425580}">
      <dgm:prSet phldrT="[Texto]" phldr="1" custT="1"/>
      <dgm:spPr>
        <a:solidFill>
          <a:schemeClr val="accent4"/>
        </a:solidFill>
      </dgm:spPr>
      <dgm:t>
        <a:bodyPr lIns="360000"/>
        <a:lstStyle/>
        <a:p>
          <a:pPr>
            <a:buClr>
              <a:schemeClr val="bg1"/>
            </a:buClr>
            <a:buSzPct val="125000"/>
            <a:buFont typeface="Arial" panose="020B0604020202020204" pitchFamily="34" charset="0"/>
            <a:buChar char="•"/>
          </a:pPr>
          <a:endParaRPr lang="es-EC" sz="800" dirty="0">
            <a:solidFill>
              <a:schemeClr val="accent4"/>
            </a:solidFill>
            <a:latin typeface="Trebuchet MS" panose="020B0603020202020204" pitchFamily="34" charset="0"/>
          </a:endParaRPr>
        </a:p>
      </dgm:t>
    </dgm:pt>
    <dgm:pt modelId="{D5A2E3F8-B891-4F9D-A6CB-A77D3DBBC7E6}" type="parTrans" cxnId="{83C84EFD-E40D-462A-85BC-B03040815086}">
      <dgm:prSet/>
      <dgm:spPr/>
      <dgm:t>
        <a:bodyPr/>
        <a:lstStyle/>
        <a:p>
          <a:endParaRPr lang="es-EC" sz="1400">
            <a:latin typeface="Trebuchet MS" panose="020B0603020202020204" pitchFamily="34" charset="0"/>
          </a:endParaRPr>
        </a:p>
      </dgm:t>
    </dgm:pt>
    <dgm:pt modelId="{7F8C2079-5934-4EA7-8654-5764255B94E4}" type="sibTrans" cxnId="{83C84EFD-E40D-462A-85BC-B03040815086}">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D7AD8D66-E756-41E2-8D00-8E75047ECC5C}">
      <dgm:prSet phldrT="[Texto]" custT="1"/>
      <dgm:spPr>
        <a:solidFill>
          <a:schemeClr val="accent3"/>
        </a:solidFill>
      </dgm:spPr>
      <dgm:t>
        <a:bodyPr/>
        <a:lstStyle/>
        <a:p>
          <a:r>
            <a:rPr lang="es-ES" sz="1400" u="sng" dirty="0">
              <a:solidFill>
                <a:schemeClr val="bg1"/>
              </a:solidFill>
              <a:latin typeface="Trebuchet MS" panose="020B0603020202020204" pitchFamily="34" charset="0"/>
              <a:cs typeface="Arial" panose="020B0604020202020204" pitchFamily="34" charset="0"/>
            </a:rPr>
            <a:t>Riesgo de valoración incorrecta de las inversiones</a:t>
          </a:r>
          <a:endParaRPr lang="es-EC" sz="1400" dirty="0">
            <a:solidFill>
              <a:schemeClr val="bg1"/>
            </a:solidFill>
            <a:latin typeface="Trebuchet MS" panose="020B0603020202020204" pitchFamily="34" charset="0"/>
          </a:endParaRP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0E522C2E-08EC-457C-A440-6163EE057526}">
      <dgm:prSet phldrT="[Texto]" custT="1"/>
      <dgm:spPr>
        <a:solidFill>
          <a:schemeClr val="accent4"/>
        </a:solidFill>
      </dgm:spPr>
      <dgm:t>
        <a:bodyPr/>
        <a:lstStyle/>
        <a:p>
          <a:pPr>
            <a:buClr>
              <a:schemeClr val="bg1"/>
            </a:buClr>
            <a:buSzPct val="125000"/>
            <a:buFont typeface="Arial" panose="020B0604020202020204" pitchFamily="34" charset="0"/>
            <a:buChar char="•"/>
          </a:pPr>
          <a:endParaRPr lang="es-EC" sz="1400" dirty="0">
            <a:solidFill>
              <a:schemeClr val="bg1"/>
            </a:solidFill>
            <a:latin typeface="Trebuchet MS" panose="020B0603020202020204" pitchFamily="34" charset="0"/>
          </a:endParaRPr>
        </a:p>
      </dgm:t>
    </dgm:pt>
    <dgm:pt modelId="{FAF43B36-2FA0-4BEC-8C94-25C5C896C41A}" type="sibTrans" cxnId="{D74B9C57-418F-433B-B4DB-412024496B5F}">
      <dgm:prSet/>
      <dgm:spPr/>
      <dgm:t>
        <a:bodyPr/>
        <a:lstStyle/>
        <a:p>
          <a:endParaRPr lang="es-EC"/>
        </a:p>
      </dgm:t>
    </dgm:pt>
    <dgm:pt modelId="{9E99FAED-E1BB-4F13-88E7-C873B4712D80}" type="parTrans" cxnId="{D74B9C57-418F-433B-B4DB-412024496B5F}">
      <dgm:prSet/>
      <dgm:spPr/>
      <dgm:t>
        <a:bodyPr/>
        <a:lstStyle/>
        <a:p>
          <a:endParaRPr lang="es-EC"/>
        </a:p>
      </dgm:t>
    </dgm:pt>
    <dgm:pt modelId="{0FCB8B8A-E536-44BC-9618-EE536EE29603}">
      <dgm:prSet phldrT="[Texto]" custT="1"/>
      <dgm:spPr>
        <a:solidFill>
          <a:schemeClr val="accent3"/>
        </a:solidFill>
      </dgm:spPr>
      <dgm:t>
        <a:bodyPr/>
        <a:lstStyle/>
        <a:p>
          <a:r>
            <a:rPr lang="es-ES" sz="1400" b="0" dirty="0">
              <a:solidFill>
                <a:schemeClr val="bg1"/>
              </a:solidFill>
              <a:latin typeface="Trebuchet MS" panose="020B0603020202020204" pitchFamily="34" charset="0"/>
              <a:cs typeface="Arial" panose="020B0604020202020204" pitchFamily="34" charset="0"/>
            </a:rPr>
            <a:t>Existe un riesgo de que las inversiones no se encuentren valoradas correctamente y que no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se mantenga a un nivel adecuado de análisis en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la adquisición en el sector financiero y sector real</a:t>
          </a:r>
          <a:endParaRPr lang="es-EC" sz="1400" dirty="0">
            <a:solidFill>
              <a:schemeClr val="bg1"/>
            </a:solidFill>
            <a:latin typeface="Trebuchet MS" panose="020B0603020202020204" pitchFamily="34" charset="0"/>
          </a:endParaRPr>
        </a:p>
      </dgm:t>
    </dgm:pt>
    <dgm:pt modelId="{245533B1-9393-4F4D-BC76-03A04D0518D7}" type="parTrans" cxnId="{6079924F-4D9A-42BC-AA2B-54608CA16921}">
      <dgm:prSet/>
      <dgm:spPr/>
      <dgm:t>
        <a:bodyPr/>
        <a:lstStyle/>
        <a:p>
          <a:endParaRPr lang="es-EC"/>
        </a:p>
      </dgm:t>
    </dgm:pt>
    <dgm:pt modelId="{255C4F6F-C7DD-4C82-8BEF-8E1C091CA34C}" type="sibTrans" cxnId="{6079924F-4D9A-42BC-AA2B-54608CA16921}">
      <dgm:prSet/>
      <dgm:spPr/>
      <dgm:t>
        <a:bodyPr/>
        <a:lstStyle/>
        <a:p>
          <a:endParaRPr lang="es-EC"/>
        </a:p>
      </dgm:t>
    </dgm:pt>
    <dgm:pt modelId="{C93768AF-A451-44D0-AB93-7EF02512947C}">
      <dgm:prSet phldrT="[Texto]" custT="1"/>
      <dgm:spPr>
        <a:solidFill>
          <a:schemeClr val="bg1">
            <a:lumMod val="65000"/>
          </a:schemeClr>
        </a:solidFill>
      </dgm:spPr>
      <dgm:t>
        <a:bodyPr/>
        <a:lstStyle/>
        <a:p>
          <a:pPr>
            <a:buClr>
              <a:schemeClr val="bg1"/>
            </a:buClr>
            <a:buSzPct val="125000"/>
            <a:buFont typeface="Trebuchet MS" panose="020B0603020202020204" pitchFamily="34" charset="0"/>
            <a:buNone/>
          </a:pPr>
          <a:endParaRPr lang="es-EC" sz="1400" dirty="0">
            <a:solidFill>
              <a:schemeClr val="bg1"/>
            </a:solidFill>
            <a:latin typeface="Trebuchet MS" panose="020B0603020202020204" pitchFamily="34" charset="0"/>
          </a:endParaRPr>
        </a:p>
      </dgm:t>
    </dgm:pt>
    <dgm:pt modelId="{8A06FBC7-5502-4ABB-872F-A5A43ACE2B9A}" type="parTrans" cxnId="{9EEA00A8-46A0-484F-8BAB-60B5C0B048D6}">
      <dgm:prSet/>
      <dgm:spPr/>
      <dgm:t>
        <a:bodyPr/>
        <a:lstStyle/>
        <a:p>
          <a:endParaRPr lang="es-EC"/>
        </a:p>
      </dgm:t>
    </dgm:pt>
    <dgm:pt modelId="{995BAAF4-8A92-49F3-AE44-5280E2E46130}" type="sibTrans" cxnId="{9EEA00A8-46A0-484F-8BAB-60B5C0B048D6}">
      <dgm:prSet/>
      <dgm:spPr/>
      <dgm:t>
        <a:bodyPr/>
        <a:lstStyle/>
        <a:p>
          <a:endParaRPr lang="es-EC"/>
        </a:p>
      </dgm:t>
    </dgm:pt>
    <dgm:pt modelId="{1322DA1B-D944-41DE-A5CD-F030BBCD4115}">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rebuchet MS"/>
              <a:cs typeface="Trebuchet MS"/>
              <a:sym typeface="Trebuchet MS"/>
            </a:rPr>
            <a:t>Análisis de cupos asignados</a:t>
          </a:r>
          <a:endParaRPr lang="es-EC" sz="1400" dirty="0">
            <a:solidFill>
              <a:schemeClr val="bg1"/>
            </a:solidFill>
            <a:latin typeface="Trebuchet MS" panose="020B0603020202020204" pitchFamily="34" charset="0"/>
          </a:endParaRPr>
        </a:p>
      </dgm:t>
    </dgm:pt>
    <dgm:pt modelId="{C3B29F3A-50F4-47B6-804B-D92DA2707281}" type="parTrans" cxnId="{4F2A1F0B-EF9E-4343-A3F8-BFCBFEA4A18B}">
      <dgm:prSet/>
      <dgm:spPr/>
      <dgm:t>
        <a:bodyPr/>
        <a:lstStyle/>
        <a:p>
          <a:endParaRPr lang="es-EC"/>
        </a:p>
      </dgm:t>
    </dgm:pt>
    <dgm:pt modelId="{FCAA1AEA-1554-494F-B511-128E95BC8526}" type="sibTrans" cxnId="{4F2A1F0B-EF9E-4343-A3F8-BFCBFEA4A18B}">
      <dgm:prSet/>
      <dgm:spPr/>
      <dgm:t>
        <a:bodyPr/>
        <a:lstStyle/>
        <a:p>
          <a:endParaRPr lang="es-EC"/>
        </a:p>
      </dgm:t>
    </dgm:pt>
    <dgm:pt modelId="{E2356D0D-8914-4514-8648-956056E67A76}">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Recálculo integral de la valoración </a:t>
          </a:r>
          <a:br>
            <a:rPr lang="es-EC" sz="1400" dirty="0">
              <a:solidFill>
                <a:schemeClr val="bg1"/>
              </a:solidFill>
              <a:latin typeface="Trebuchet MS" panose="020B0603020202020204" pitchFamily="34" charset="0"/>
            </a:rPr>
          </a:br>
          <a:r>
            <a:rPr lang="es-EC" sz="1400" dirty="0">
              <a:solidFill>
                <a:schemeClr val="bg1"/>
              </a:solidFill>
              <a:latin typeface="Trebuchet MS" panose="020B0603020202020204" pitchFamily="34" charset="0"/>
            </a:rPr>
            <a:t>para sus clasificaciones</a:t>
          </a:r>
        </a:p>
      </dgm:t>
    </dgm:pt>
    <dgm:pt modelId="{AD107677-29B4-4A68-9B96-8DBD5B7D84AF}" type="parTrans" cxnId="{CCF950B6-58EA-4205-96B9-0121EE574D8B}">
      <dgm:prSet/>
      <dgm:spPr/>
      <dgm:t>
        <a:bodyPr/>
        <a:lstStyle/>
        <a:p>
          <a:endParaRPr lang="es-EC"/>
        </a:p>
      </dgm:t>
    </dgm:pt>
    <dgm:pt modelId="{D7FEED73-8976-4D09-A9D6-FAA729C879F3}" type="sibTrans" cxnId="{CCF950B6-58EA-4205-96B9-0121EE574D8B}">
      <dgm:prSet/>
      <dgm:spPr/>
      <dgm:t>
        <a:bodyPr/>
        <a:lstStyle/>
        <a:p>
          <a:endParaRPr lang="es-EC"/>
        </a:p>
      </dgm:t>
    </dgm:pt>
    <dgm:pt modelId="{0911D01F-EBAE-4E4F-8DCA-E068F609D0D4}">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rebuchet MS"/>
              <a:cs typeface="Trebuchet MS"/>
              <a:sym typeface="Trebuchet MS"/>
            </a:rPr>
            <a:t>Clasificación y segmentación del portafolio</a:t>
          </a:r>
          <a:endParaRPr lang="es-EC" sz="1400" dirty="0">
            <a:solidFill>
              <a:schemeClr val="bg1"/>
            </a:solidFill>
            <a:latin typeface="Trebuchet MS" panose="020B0603020202020204" pitchFamily="34" charset="0"/>
          </a:endParaRPr>
        </a:p>
      </dgm:t>
    </dgm:pt>
    <dgm:pt modelId="{1588C000-43ED-4255-A8D3-449ECCC43985}" type="parTrans" cxnId="{A70CB3D0-46B2-4422-92CF-0777E60B15EB}">
      <dgm:prSet/>
      <dgm:spPr/>
      <dgm:t>
        <a:bodyPr/>
        <a:lstStyle/>
        <a:p>
          <a:endParaRPr lang="es-EC"/>
        </a:p>
      </dgm:t>
    </dgm:pt>
    <dgm:pt modelId="{9C65CEDB-ECA3-403B-A54F-83B61C0B0E56}" type="sibTrans" cxnId="{A70CB3D0-46B2-4422-92CF-0777E60B15EB}">
      <dgm:prSet/>
      <dgm:spPr/>
      <dgm:t>
        <a:bodyPr/>
        <a:lstStyle/>
        <a:p>
          <a:endParaRPr lang="es-EC"/>
        </a:p>
      </dgm:t>
    </dgm:pt>
    <dgm:pt modelId="{F122C7DF-82BE-47ED-94DC-1BAB2AD3C41D}">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MX" sz="1400" b="0" dirty="0">
              <a:solidFill>
                <a:schemeClr val="bg1"/>
              </a:solidFill>
              <a:latin typeface="Trebuchet MS" panose="020B0603020202020204" pitchFamily="34" charset="0"/>
              <a:ea typeface="Trebuchet MS"/>
              <a:cs typeface="Trebuchet MS"/>
              <a:sym typeface="Trebuchet MS"/>
            </a:rPr>
            <a:t>Contabilización y reconocimiento del devengado</a:t>
          </a:r>
          <a:endParaRPr lang="es-EC" sz="1400" dirty="0">
            <a:solidFill>
              <a:schemeClr val="bg1"/>
            </a:solidFill>
            <a:latin typeface="Trebuchet MS" panose="020B0603020202020204" pitchFamily="34" charset="0"/>
          </a:endParaRPr>
        </a:p>
      </dgm:t>
    </dgm:pt>
    <dgm:pt modelId="{0A6C1465-3C41-4333-8F0C-B7F370C4AACA}" type="parTrans" cxnId="{077989B3-A84B-4695-9175-4841B24502B4}">
      <dgm:prSet/>
      <dgm:spPr/>
      <dgm:t>
        <a:bodyPr/>
        <a:lstStyle/>
        <a:p>
          <a:endParaRPr lang="es-EC"/>
        </a:p>
      </dgm:t>
    </dgm:pt>
    <dgm:pt modelId="{DB1C980B-EF66-4286-8E7F-80F56BB1309C}" type="sibTrans" cxnId="{077989B3-A84B-4695-9175-4841B24502B4}">
      <dgm:prSet/>
      <dgm:spPr/>
      <dgm:t>
        <a:bodyPr/>
        <a:lstStyle/>
        <a:p>
          <a:endParaRPr lang="es-EC"/>
        </a:p>
      </dgm:t>
    </dgm:pt>
    <dgm:pt modelId="{7A9B6B6C-8807-401D-BDDE-5DE07EB1F41E}">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S" sz="1400" dirty="0">
              <a:solidFill>
                <a:schemeClr val="bg1"/>
              </a:solidFill>
              <a:latin typeface="Trebuchet MS" panose="020B0603020202020204" pitchFamily="34" charset="0"/>
              <a:ea typeface="Trebuchet MS"/>
              <a:cs typeface="Trebuchet MS"/>
              <a:sym typeface="Trebuchet MS"/>
            </a:rPr>
            <a:t>Valoración de Inversiones por clases</a:t>
          </a:r>
          <a:endParaRPr lang="es-EC" sz="1400" dirty="0">
            <a:solidFill>
              <a:schemeClr val="bg1"/>
            </a:solidFill>
            <a:latin typeface="Trebuchet MS" panose="020B0603020202020204" pitchFamily="34" charset="0"/>
          </a:endParaRPr>
        </a:p>
      </dgm:t>
    </dgm:pt>
    <dgm:pt modelId="{F806E766-7CAF-4938-B332-1FD40ABB1876}" type="parTrans" cxnId="{C226890D-2C0F-4B3B-89EB-7B4B41475060}">
      <dgm:prSet/>
      <dgm:spPr/>
      <dgm:t>
        <a:bodyPr/>
        <a:lstStyle/>
        <a:p>
          <a:endParaRPr lang="es-EC"/>
        </a:p>
      </dgm:t>
    </dgm:pt>
    <dgm:pt modelId="{69F4DFEB-3E32-44F2-8342-AC174339C683}" type="sibTrans" cxnId="{C226890D-2C0F-4B3B-89EB-7B4B41475060}">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3" custLinFactNeighborX="148"/>
      <dgm:spPr/>
    </dgm:pt>
    <dgm:pt modelId="{275944E4-ECC7-4F59-8690-976F0190AF74}" type="pres">
      <dgm:prSet presAssocID="{95A7D79A-9C1E-4625-8D24-B143A0EBE21D}" presName="img" presStyleLbl="fgImgPlace1" presStyleIdx="0" presStyleCnt="3" custScaleX="111142" custScaleY="66955" custLinFactNeighborX="7498" custLinFactNeighborY="-864"/>
      <dgm:spPr>
        <a:solidFill>
          <a:schemeClr val="bg1"/>
        </a:solidFill>
      </dgm:spPr>
    </dgm:pt>
    <dgm:pt modelId="{132FCD01-3D8E-43DF-B152-1BA53BD02687}" type="pres">
      <dgm:prSet presAssocID="{95A7D79A-9C1E-4625-8D24-B143A0EBE21D}" presName="text" presStyleLbl="node1" presStyleIdx="0" presStyleCnt="3">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3" custScaleY="109729"/>
      <dgm:spPr/>
    </dgm:pt>
    <dgm:pt modelId="{C3D02545-BE41-4B1A-8018-09EDDFA5CBC8}" type="pres">
      <dgm:prSet presAssocID="{1A26D8C9-6E25-4F11-8288-5A1A73D7A616}" presName="img" presStyleLbl="fgImgPlace1" presStyleIdx="1" presStyleCnt="3" custScaleX="115799" custScaleY="73961" custLinFactNeighborX="8118"/>
      <dgm:spPr>
        <a:solidFill>
          <a:schemeClr val="bg1"/>
        </a:solidFill>
      </dgm:spPr>
    </dgm:pt>
    <dgm:pt modelId="{782C2F53-86F8-43DC-A3CE-BCD3693C3ED2}" type="pres">
      <dgm:prSet presAssocID="{1A26D8C9-6E25-4F11-8288-5A1A73D7A616}" presName="text" presStyleLbl="node1" presStyleIdx="1" presStyleCnt="3">
        <dgm:presLayoutVars>
          <dgm:bulletEnabled val="1"/>
        </dgm:presLayoutVars>
      </dgm:prSet>
      <dgm:spPr/>
    </dgm:pt>
    <dgm:pt modelId="{8CDB1D7C-D1FE-46BE-9FDE-A79AC449B327}" type="pres">
      <dgm:prSet presAssocID="{55AD305F-DF17-451B-8A91-2237F64090BD}" presName="spacer" presStyleCnt="0"/>
      <dgm:spPr/>
    </dgm:pt>
    <dgm:pt modelId="{92240D36-FF8B-48D9-BCE5-6CEE5ACEF066}" type="pres">
      <dgm:prSet presAssocID="{EAEF7CE0-FA49-4667-B465-C58297425580}" presName="comp" presStyleCnt="0"/>
      <dgm:spPr/>
    </dgm:pt>
    <dgm:pt modelId="{8E6FE1EE-7804-4351-AC43-A66AFAD08546}" type="pres">
      <dgm:prSet presAssocID="{EAEF7CE0-FA49-4667-B465-C58297425580}" presName="box" presStyleLbl="node1" presStyleIdx="2" presStyleCnt="3" custScaleY="67417"/>
      <dgm:spPr/>
    </dgm:pt>
    <dgm:pt modelId="{FB6DFEB3-67AF-4CBB-B997-A967DCAE74C6}" type="pres">
      <dgm:prSet presAssocID="{EAEF7CE0-FA49-4667-B465-C58297425580}" presName="img" presStyleLbl="fgImgPlace1" presStyleIdx="2" presStyleCnt="3" custScaleX="114519" custScaleY="45883" custLinFactNeighborX="8856" custLinFactNeighborY="691"/>
      <dgm:spPr>
        <a:solidFill>
          <a:schemeClr val="bg1"/>
        </a:solidFill>
      </dgm:spPr>
    </dgm:pt>
    <dgm:pt modelId="{7DCB988F-DFF3-4C35-BFDF-E221E7955697}" type="pres">
      <dgm:prSet presAssocID="{EAEF7CE0-FA49-4667-B465-C58297425580}" presName="text" presStyleLbl="node1" presStyleIdx="2" presStyleCnt="3">
        <dgm:presLayoutVars>
          <dgm:bulletEnabled val="1"/>
        </dgm:presLayoutVars>
      </dgm:prSet>
      <dgm:spPr/>
    </dgm:pt>
  </dgm:ptLst>
  <dgm:cxnLst>
    <dgm:cxn modelId="{CF566105-13A1-4763-940A-49D3264F366F}" type="presOf" srcId="{D7AD8D66-E756-41E2-8D00-8E75047ECC5C}" destId="{132FCD01-3D8E-43DF-B152-1BA53BD02687}" srcOrd="1" destOrd="1" presId="urn:microsoft.com/office/officeart/2005/8/layout/vList4"/>
    <dgm:cxn modelId="{400A1E06-1B24-42ED-A7E7-648CA31B3692}" type="presOf" srcId="{1322DA1B-D944-41DE-A5CD-F030BBCD4115}" destId="{7D2642E7-696E-4416-8154-FBB99A479DD8}" srcOrd="0" destOrd="2" presId="urn:microsoft.com/office/officeart/2005/8/layout/vList4"/>
    <dgm:cxn modelId="{4F2A1F0B-EF9E-4343-A3F8-BFCBFEA4A18B}" srcId="{1A26D8C9-6E25-4F11-8288-5A1A73D7A616}" destId="{1322DA1B-D944-41DE-A5CD-F030BBCD4115}" srcOrd="1" destOrd="0" parTransId="{C3B29F3A-50F4-47B6-804B-D92DA2707281}" sibTransId="{FCAA1AEA-1554-494F-B511-128E95BC8526}"/>
    <dgm:cxn modelId="{C226890D-2C0F-4B3B-89EB-7B4B41475060}" srcId="{1A26D8C9-6E25-4F11-8288-5A1A73D7A616}" destId="{7A9B6B6C-8807-401D-BDDE-5DE07EB1F41E}" srcOrd="0" destOrd="0" parTransId="{F806E766-7CAF-4938-B332-1FD40ABB1876}" sibTransId="{69F4DFEB-3E32-44F2-8342-AC174339C683}"/>
    <dgm:cxn modelId="{75B8B80E-5252-477A-8925-E532C5CF2191}" srcId="{1A26D8C9-6E25-4F11-8288-5A1A73D7A616}" destId="{144A01EF-82BD-453A-847B-A919B15F139C}" srcOrd="6" destOrd="0" parTransId="{6B52E1F3-F5A7-4987-BDC5-B8F2660E3A25}" sibTransId="{1FBD5985-D43A-4408-B71D-E91AE32D5678}"/>
    <dgm:cxn modelId="{4DE07B18-44CB-4F87-B251-1C3E83833555}" type="presOf" srcId="{C93768AF-A451-44D0-AB93-7EF02512947C}" destId="{782C2F53-86F8-43DC-A3CE-BCD3693C3ED2}" srcOrd="1" destOrd="6" presId="urn:microsoft.com/office/officeart/2005/8/layout/vList4"/>
    <dgm:cxn modelId="{1518F923-F93A-4E3F-B385-073E99C85A14}" type="presOf" srcId="{144A01EF-82BD-453A-847B-A919B15F139C}" destId="{7D2642E7-696E-4416-8154-FBB99A479DD8}" srcOrd="0" destOrd="7" presId="urn:microsoft.com/office/officeart/2005/8/layout/vList4"/>
    <dgm:cxn modelId="{10689E30-744C-4635-A87B-C37CCCABEB02}" type="presOf" srcId="{D7AD8D66-E756-41E2-8D00-8E75047ECC5C}" destId="{1CD35266-5DC1-4D67-AA10-DED5B293DF33}" srcOrd="0" destOrd="1" presId="urn:microsoft.com/office/officeart/2005/8/layout/vList4"/>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9762E95C-8C6C-4464-BF51-6B0BAFE8D74E}" type="presOf" srcId="{F122C7DF-82BE-47ED-94DC-1BAB2AD3C41D}" destId="{782C2F53-86F8-43DC-A3CE-BCD3693C3ED2}" srcOrd="1" destOrd="5" presId="urn:microsoft.com/office/officeart/2005/8/layout/vList4"/>
    <dgm:cxn modelId="{C2246F5D-A618-4512-94B3-D60EF29CF491}" type="presOf" srcId="{EAEF7CE0-FA49-4667-B465-C58297425580}" destId="{7DCB988F-DFF3-4C35-BFDF-E221E7955697}" srcOrd="1" destOrd="0" presId="urn:microsoft.com/office/officeart/2005/8/layout/vList4"/>
    <dgm:cxn modelId="{390FB143-90DE-457F-B3D2-BA640B8690A6}" type="presOf" srcId="{C93768AF-A451-44D0-AB93-7EF02512947C}" destId="{7D2642E7-696E-4416-8154-FBB99A479DD8}" srcOrd="0" destOrd="6" presId="urn:microsoft.com/office/officeart/2005/8/layout/vList4"/>
    <dgm:cxn modelId="{1755DB63-54BF-4CCE-8FAB-19B8216272FB}" type="presOf" srcId="{EAEF7CE0-FA49-4667-B465-C58297425580}" destId="{8E6FE1EE-7804-4351-AC43-A66AFAD08546}" srcOrd="0" destOrd="0" presId="urn:microsoft.com/office/officeart/2005/8/layout/vList4"/>
    <dgm:cxn modelId="{81D3FD64-589D-49DC-9825-1DDC0FBFE711}" type="presOf" srcId="{0E522C2E-08EC-457C-A440-6163EE057526}" destId="{7DCB988F-DFF3-4C35-BFDF-E221E7955697}" srcOrd="1" destOrd="1" presId="urn:microsoft.com/office/officeart/2005/8/layout/vList4"/>
    <dgm:cxn modelId="{ED8CFB48-D38A-4A59-BAAE-0A13AF31BAF8}" type="presOf" srcId="{1A26D8C9-6E25-4F11-8288-5A1A73D7A616}" destId="{782C2F53-86F8-43DC-A3CE-BCD3693C3ED2}" srcOrd="1" destOrd="0" presId="urn:microsoft.com/office/officeart/2005/8/layout/vList4"/>
    <dgm:cxn modelId="{61301E4C-625A-4371-A9E1-4A6875AAF092}" type="presOf" srcId="{95A7D79A-9C1E-4625-8D24-B143A0EBE21D}" destId="{1CD35266-5DC1-4D67-AA10-DED5B293DF33}" srcOrd="0" destOrd="0" presId="urn:microsoft.com/office/officeart/2005/8/layout/vList4"/>
    <dgm:cxn modelId="{8059A16D-3F39-4F91-9557-1BADC87B5FCD}" type="presOf" srcId="{7A9B6B6C-8807-401D-BDDE-5DE07EB1F41E}" destId="{7D2642E7-696E-4416-8154-FBB99A479DD8}" srcOrd="0" destOrd="1" presId="urn:microsoft.com/office/officeart/2005/8/layout/vList4"/>
    <dgm:cxn modelId="{6079924F-4D9A-42BC-AA2B-54608CA16921}" srcId="{95A7D79A-9C1E-4625-8D24-B143A0EBE21D}" destId="{0FCB8B8A-E536-44BC-9618-EE536EE29603}" srcOrd="1" destOrd="0" parTransId="{245533B1-9393-4F4D-BC76-03A04D0518D7}" sibTransId="{255C4F6F-C7DD-4C82-8BEF-8E1C091CA34C}"/>
    <dgm:cxn modelId="{F5BE0873-719F-4424-BA80-ECCA81BE1457}" type="presOf" srcId="{421C89AE-51AE-4B52-9303-49DAC65DC4C9}" destId="{3A6675C0-402E-43C9-8C80-6960675A0D52}" srcOrd="0" destOrd="0" presId="urn:microsoft.com/office/officeart/2005/8/layout/vList4"/>
    <dgm:cxn modelId="{D74B9C57-418F-433B-B4DB-412024496B5F}" srcId="{EAEF7CE0-FA49-4667-B465-C58297425580}" destId="{0E522C2E-08EC-457C-A440-6163EE057526}" srcOrd="0" destOrd="0" parTransId="{9E99FAED-E1BB-4F13-88E7-C873B4712D80}" sibTransId="{FAF43B36-2FA0-4BEC-8C94-25C5C896C41A}"/>
    <dgm:cxn modelId="{D1E8307F-F9FC-499B-8ECF-EEE916FE790C}" type="presOf" srcId="{0911D01F-EBAE-4E4F-8DCA-E068F609D0D4}" destId="{7D2642E7-696E-4416-8154-FBB99A479DD8}" srcOrd="0" destOrd="4" presId="urn:microsoft.com/office/officeart/2005/8/layout/vList4"/>
    <dgm:cxn modelId="{C1F99298-5ECB-4EDD-BA6E-F85D04AE2C92}" type="presOf" srcId="{0E522C2E-08EC-457C-A440-6163EE057526}" destId="{8E6FE1EE-7804-4351-AC43-A66AFAD08546}" srcOrd="0" destOrd="1" presId="urn:microsoft.com/office/officeart/2005/8/layout/vList4"/>
    <dgm:cxn modelId="{F2F79E9D-A3B3-4EAF-BB13-BC846E125817}" srcId="{95A7D79A-9C1E-4625-8D24-B143A0EBE21D}" destId="{D7AD8D66-E756-41E2-8D00-8E75047ECC5C}" srcOrd="0" destOrd="0" parTransId="{A12906FC-D8F1-48F5-887F-E58FF406A273}" sibTransId="{1B4DC7DD-9C5D-4459-99DA-00EADFD1028F}"/>
    <dgm:cxn modelId="{80C23A9E-6A90-4EC0-8B1B-1208A7C85AEE}" type="presOf" srcId="{0FCB8B8A-E536-44BC-9618-EE536EE29603}" destId="{132FCD01-3D8E-43DF-B152-1BA53BD02687}" srcOrd="1" destOrd="2" presId="urn:microsoft.com/office/officeart/2005/8/layout/vList4"/>
    <dgm:cxn modelId="{544F5EA6-EE60-4D0B-B13A-1291097E394F}" type="presOf" srcId="{1A26D8C9-6E25-4F11-8288-5A1A73D7A616}" destId="{7D2642E7-696E-4416-8154-FBB99A479DD8}" srcOrd="0" destOrd="0" presId="urn:microsoft.com/office/officeart/2005/8/layout/vList4"/>
    <dgm:cxn modelId="{9EEA00A8-46A0-484F-8BAB-60B5C0B048D6}" srcId="{1A26D8C9-6E25-4F11-8288-5A1A73D7A616}" destId="{C93768AF-A451-44D0-AB93-7EF02512947C}" srcOrd="5" destOrd="0" parTransId="{8A06FBC7-5502-4ABB-872F-A5A43ACE2B9A}" sibTransId="{995BAAF4-8A92-49F3-AE44-5280E2E46130}"/>
    <dgm:cxn modelId="{8DBCE7AC-D4F5-4DA3-BE1D-AFB4082AE2A2}" type="presOf" srcId="{0911D01F-EBAE-4E4F-8DCA-E068F609D0D4}" destId="{782C2F53-86F8-43DC-A3CE-BCD3693C3ED2}" srcOrd="1" destOrd="4" presId="urn:microsoft.com/office/officeart/2005/8/layout/vList4"/>
    <dgm:cxn modelId="{56E447B0-F8E5-494F-8B97-316D7C484D43}" srcId="{421C89AE-51AE-4B52-9303-49DAC65DC4C9}" destId="{95A7D79A-9C1E-4625-8D24-B143A0EBE21D}" srcOrd="0" destOrd="0" parTransId="{07626DB3-67E5-4029-AD5F-2188149C4D3E}" sibTransId="{B28DF6E3-AF49-496D-B271-3069414F085C}"/>
    <dgm:cxn modelId="{077989B3-A84B-4695-9175-4841B24502B4}" srcId="{1A26D8C9-6E25-4F11-8288-5A1A73D7A616}" destId="{F122C7DF-82BE-47ED-94DC-1BAB2AD3C41D}" srcOrd="4" destOrd="0" parTransId="{0A6C1465-3C41-4333-8F0C-B7F370C4AACA}" sibTransId="{DB1C980B-EF66-4286-8E7F-80F56BB1309C}"/>
    <dgm:cxn modelId="{CCF950B6-58EA-4205-96B9-0121EE574D8B}" srcId="{1A26D8C9-6E25-4F11-8288-5A1A73D7A616}" destId="{E2356D0D-8914-4514-8648-956056E67A76}" srcOrd="2" destOrd="0" parTransId="{AD107677-29B4-4A68-9B96-8DBD5B7D84AF}" sibTransId="{D7FEED73-8976-4D09-A9D6-FAA729C879F3}"/>
    <dgm:cxn modelId="{78455DB9-DD28-470B-AFA3-F2A81606BA4F}" type="presOf" srcId="{144A01EF-82BD-453A-847B-A919B15F139C}" destId="{782C2F53-86F8-43DC-A3CE-BCD3693C3ED2}" srcOrd="1" destOrd="7" presId="urn:microsoft.com/office/officeart/2005/8/layout/vList4"/>
    <dgm:cxn modelId="{41DC8BCD-4AF9-420F-B900-B6D8D88D027A}" type="presOf" srcId="{E2356D0D-8914-4514-8648-956056E67A76}" destId="{782C2F53-86F8-43DC-A3CE-BCD3693C3ED2}" srcOrd="1" destOrd="3" presId="urn:microsoft.com/office/officeart/2005/8/layout/vList4"/>
    <dgm:cxn modelId="{A70CB3D0-46B2-4422-92CF-0777E60B15EB}" srcId="{1A26D8C9-6E25-4F11-8288-5A1A73D7A616}" destId="{0911D01F-EBAE-4E4F-8DCA-E068F609D0D4}" srcOrd="3" destOrd="0" parTransId="{1588C000-43ED-4255-A8D3-449ECCC43985}" sibTransId="{9C65CEDB-ECA3-403B-A54F-83B61C0B0E56}"/>
    <dgm:cxn modelId="{050E7DD3-C477-4EE7-887E-E6BC758A1113}" type="presOf" srcId="{0FCB8B8A-E536-44BC-9618-EE536EE29603}" destId="{1CD35266-5DC1-4D67-AA10-DED5B293DF33}" srcOrd="0" destOrd="2" presId="urn:microsoft.com/office/officeart/2005/8/layout/vList4"/>
    <dgm:cxn modelId="{8FED69DA-4221-4369-A6FE-7054BD7DCBB6}" type="presOf" srcId="{E2356D0D-8914-4514-8648-956056E67A76}" destId="{7D2642E7-696E-4416-8154-FBB99A479DD8}" srcOrd="0" destOrd="3" presId="urn:microsoft.com/office/officeart/2005/8/layout/vList4"/>
    <dgm:cxn modelId="{6EB7C6DD-1B73-48C5-A340-65235CB2AA5F}" type="presOf" srcId="{1322DA1B-D944-41DE-A5CD-F030BBCD4115}" destId="{782C2F53-86F8-43DC-A3CE-BCD3693C3ED2}" srcOrd="1" destOrd="2" presId="urn:microsoft.com/office/officeart/2005/8/layout/vList4"/>
    <dgm:cxn modelId="{D48160EC-A422-4AC9-9223-0C0C8D9E99F6}" type="presOf" srcId="{F122C7DF-82BE-47ED-94DC-1BAB2AD3C41D}" destId="{7D2642E7-696E-4416-8154-FBB99A479DD8}" srcOrd="0" destOrd="5" presId="urn:microsoft.com/office/officeart/2005/8/layout/vList4"/>
    <dgm:cxn modelId="{83C84EFD-E40D-462A-85BC-B03040815086}" srcId="{421C89AE-51AE-4B52-9303-49DAC65DC4C9}" destId="{EAEF7CE0-FA49-4667-B465-C58297425580}" srcOrd="2" destOrd="0" parTransId="{D5A2E3F8-B891-4F9D-A6CB-A77D3DBBC7E6}" sibTransId="{7F8C2079-5934-4EA7-8654-5764255B94E4}"/>
    <dgm:cxn modelId="{16A65CFF-38C1-47D8-991C-43BF9B66C8F0}" type="presOf" srcId="{7A9B6B6C-8807-401D-BDDE-5DE07EB1F41E}" destId="{782C2F53-86F8-43DC-A3CE-BCD3693C3ED2}" srcOrd="1" destOrd="1" presId="urn:microsoft.com/office/officeart/2005/8/layout/vList4"/>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 modelId="{1FEB2253-69A9-4D21-A86C-0C240C6A2D95}" type="presParOf" srcId="{3A6675C0-402E-43C9-8C80-6960675A0D52}" destId="{8CDB1D7C-D1FE-46BE-9FDE-A79AC449B327}" srcOrd="3" destOrd="0" presId="urn:microsoft.com/office/officeart/2005/8/layout/vList4"/>
    <dgm:cxn modelId="{A504AB49-E9AA-4D29-AE31-90435E6D76ED}" type="presParOf" srcId="{3A6675C0-402E-43C9-8C80-6960675A0D52}" destId="{92240D36-FF8B-48D9-BCE5-6CEE5ACEF066}" srcOrd="4" destOrd="0" presId="urn:microsoft.com/office/officeart/2005/8/layout/vList4"/>
    <dgm:cxn modelId="{9078CDBA-C632-44A0-9072-0D432413BB6E}" type="presParOf" srcId="{92240D36-FF8B-48D9-BCE5-6CEE5ACEF066}" destId="{8E6FE1EE-7804-4351-AC43-A66AFAD08546}" srcOrd="0" destOrd="0" presId="urn:microsoft.com/office/officeart/2005/8/layout/vList4"/>
    <dgm:cxn modelId="{3EF358E1-AEC7-441F-ADBA-E98122982758}" type="presParOf" srcId="{92240D36-FF8B-48D9-BCE5-6CEE5ACEF066}" destId="{FB6DFEB3-67AF-4CBB-B997-A967DCAE74C6}" srcOrd="1" destOrd="0" presId="urn:microsoft.com/office/officeart/2005/8/layout/vList4"/>
    <dgm:cxn modelId="{63D7DE84-8B8B-4A23-AFFC-D6B4484E4159}" type="presParOf" srcId="{92240D36-FF8B-48D9-BCE5-6CEE5ACEF066}" destId="{7DCB988F-DFF3-4C35-BFDF-E221E795569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0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Char char="•"/>
          </a:pPr>
          <a:endParaRPr lang="es-EC" sz="800" dirty="0">
            <a:solidFill>
              <a:schemeClr val="bg1"/>
            </a:solidFill>
            <a:latin typeface="Trebuchet MS" panose="020B060302020202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EAEF7CE0-FA49-4667-B465-C58297425580}">
      <dgm:prSet phldrT="[Texto]" phldr="1" custT="1"/>
      <dgm:spPr>
        <a:solidFill>
          <a:schemeClr val="accent4"/>
        </a:solidFill>
      </dgm:spPr>
      <dgm:t>
        <a:bodyPr lIns="360000"/>
        <a:lstStyle/>
        <a:p>
          <a:pPr>
            <a:buClr>
              <a:schemeClr val="bg1"/>
            </a:buClr>
            <a:buSzPct val="125000"/>
            <a:buFont typeface="Arial" panose="020B0604020202020204" pitchFamily="34" charset="0"/>
            <a:buChar char="•"/>
          </a:pPr>
          <a:endParaRPr lang="es-EC" sz="800" dirty="0">
            <a:solidFill>
              <a:schemeClr val="accent4"/>
            </a:solidFill>
            <a:latin typeface="Trebuchet MS" panose="020B0603020202020204" pitchFamily="34" charset="0"/>
          </a:endParaRPr>
        </a:p>
      </dgm:t>
    </dgm:pt>
    <dgm:pt modelId="{D5A2E3F8-B891-4F9D-A6CB-A77D3DBBC7E6}" type="parTrans" cxnId="{83C84EFD-E40D-462A-85BC-B03040815086}">
      <dgm:prSet/>
      <dgm:spPr/>
      <dgm:t>
        <a:bodyPr/>
        <a:lstStyle/>
        <a:p>
          <a:endParaRPr lang="es-EC" sz="1400">
            <a:latin typeface="Trebuchet MS" panose="020B0603020202020204" pitchFamily="34" charset="0"/>
          </a:endParaRPr>
        </a:p>
      </dgm:t>
    </dgm:pt>
    <dgm:pt modelId="{7F8C2079-5934-4EA7-8654-5764255B94E4}" type="sibTrans" cxnId="{83C84EFD-E40D-462A-85BC-B03040815086}">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D7AD8D66-E756-41E2-8D00-8E75047ECC5C}">
      <dgm:prSet phldrT="[Texto]" custT="1"/>
      <dgm:spPr>
        <a:solidFill>
          <a:schemeClr val="accent3"/>
        </a:solidFill>
      </dgm:spPr>
      <dgm:t>
        <a:bodyPr/>
        <a:lstStyle/>
        <a:p>
          <a:r>
            <a:rPr lang="es-ES" sz="1400" u="sng" dirty="0">
              <a:solidFill>
                <a:schemeClr val="bg1"/>
              </a:solidFill>
              <a:latin typeface="Trebuchet MS" panose="020B0603020202020204" pitchFamily="34" charset="0"/>
              <a:cs typeface="Arial" panose="020B0604020202020204" pitchFamily="34" charset="0"/>
            </a:rPr>
            <a:t>Riesgo de amortización incorrecta de los bienes recibidos por pago o adjudicación judicial</a:t>
          </a:r>
          <a:endParaRPr lang="es-EC" sz="1400" dirty="0">
            <a:solidFill>
              <a:schemeClr val="bg1"/>
            </a:solidFill>
            <a:latin typeface="Trebuchet MS" panose="020B0603020202020204" pitchFamily="34" charset="0"/>
          </a:endParaRP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2E84D250-E8DA-403E-ABF0-45E516AE37B1}">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S" sz="1400" dirty="0">
              <a:solidFill>
                <a:schemeClr val="bg1"/>
              </a:solidFill>
              <a:latin typeface="Trebuchet MS" panose="020B0603020202020204" pitchFamily="34" charset="0"/>
              <a:ea typeface="Trebuchet MS"/>
              <a:cs typeface="Trebuchet MS"/>
              <a:sym typeface="Trebuchet MS"/>
            </a:rPr>
            <a:t>Amortización de bienes adjudicados</a:t>
          </a:r>
          <a:endParaRPr lang="es-EC" sz="1400" dirty="0">
            <a:solidFill>
              <a:schemeClr val="bg1"/>
            </a:solidFill>
            <a:latin typeface="Trebuchet MS" panose="020B0603020202020204" pitchFamily="34" charset="0"/>
          </a:endParaRPr>
        </a:p>
      </dgm:t>
    </dgm:pt>
    <dgm:pt modelId="{1ED72687-CA7C-4301-9280-F08D3CF56D68}" type="sibTrans" cxnId="{E59A5035-03F4-452A-AB7A-B65AC7608748}">
      <dgm:prSet/>
      <dgm:spPr/>
      <dgm:t>
        <a:bodyPr/>
        <a:lstStyle/>
        <a:p>
          <a:endParaRPr lang="es-EC" sz="1400">
            <a:latin typeface="Trebuchet MS" panose="020B0603020202020204" pitchFamily="34" charset="0"/>
          </a:endParaRPr>
        </a:p>
      </dgm:t>
    </dgm:pt>
    <dgm:pt modelId="{05FD17FB-F0CE-46F4-922C-404829CF8FB9}" type="parTrans" cxnId="{E59A5035-03F4-452A-AB7A-B65AC7608748}">
      <dgm:prSet/>
      <dgm:spPr/>
      <dgm:t>
        <a:bodyPr/>
        <a:lstStyle/>
        <a:p>
          <a:endParaRPr lang="es-EC" sz="1400">
            <a:latin typeface="Trebuchet MS" panose="020B0603020202020204" pitchFamily="34" charset="0"/>
          </a:endParaRPr>
        </a:p>
      </dgm:t>
    </dgm:pt>
    <dgm:pt modelId="{0E522C2E-08EC-457C-A440-6163EE057526}">
      <dgm:prSet phldrT="[Texto]" custT="1"/>
      <dgm:spPr>
        <a:solidFill>
          <a:schemeClr val="accent4"/>
        </a:solidFill>
      </dgm:spPr>
      <dgm:t>
        <a:bodyPr/>
        <a:lstStyle/>
        <a:p>
          <a:pPr>
            <a:buClr>
              <a:schemeClr val="bg1"/>
            </a:buClr>
            <a:buSzPct val="125000"/>
            <a:buFont typeface="Arial" panose="020B0604020202020204" pitchFamily="34" charset="0"/>
            <a:buChar char="•"/>
          </a:pPr>
          <a:endParaRPr lang="es-EC" sz="1400" dirty="0">
            <a:solidFill>
              <a:schemeClr val="bg1"/>
            </a:solidFill>
            <a:latin typeface="Trebuchet MS" panose="020B0603020202020204" pitchFamily="34" charset="0"/>
          </a:endParaRPr>
        </a:p>
      </dgm:t>
    </dgm:pt>
    <dgm:pt modelId="{FAF43B36-2FA0-4BEC-8C94-25C5C896C41A}" type="sibTrans" cxnId="{D74B9C57-418F-433B-B4DB-412024496B5F}">
      <dgm:prSet/>
      <dgm:spPr/>
      <dgm:t>
        <a:bodyPr/>
        <a:lstStyle/>
        <a:p>
          <a:endParaRPr lang="es-EC"/>
        </a:p>
      </dgm:t>
    </dgm:pt>
    <dgm:pt modelId="{9E99FAED-E1BB-4F13-88E7-C873B4712D80}" type="parTrans" cxnId="{D74B9C57-418F-433B-B4DB-412024496B5F}">
      <dgm:prSet/>
      <dgm:spPr/>
      <dgm:t>
        <a:bodyPr/>
        <a:lstStyle/>
        <a:p>
          <a:endParaRPr lang="es-EC"/>
        </a:p>
      </dgm:t>
    </dgm:pt>
    <dgm:pt modelId="{0FCB8B8A-E536-44BC-9618-EE536EE29603}">
      <dgm:prSet phldrT="[Texto]" custT="1"/>
      <dgm:spPr>
        <a:solidFill>
          <a:schemeClr val="accent3"/>
        </a:solidFill>
      </dgm:spPr>
      <dgm:t>
        <a:bodyPr/>
        <a:lstStyle/>
        <a:p>
          <a:r>
            <a:rPr lang="es-ES" sz="1400" b="0" dirty="0">
              <a:solidFill>
                <a:schemeClr val="bg1"/>
              </a:solidFill>
              <a:latin typeface="Trebuchet MS" panose="020B0603020202020204" pitchFamily="34" charset="0"/>
              <a:cs typeface="Arial" panose="020B0604020202020204" pitchFamily="34" charset="0"/>
            </a:rPr>
            <a:t>Existe un riesgo de que los bienes recibidos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en la cuenta 17 (bienes Adjudicados) no se </a:t>
          </a:r>
          <a:br>
            <a:rPr lang="es-ES" sz="1400" b="0" dirty="0">
              <a:solidFill>
                <a:schemeClr val="bg1"/>
              </a:solidFill>
              <a:latin typeface="Trebuchet MS" panose="020B0603020202020204" pitchFamily="34" charset="0"/>
              <a:cs typeface="Arial" panose="020B0604020202020204" pitchFamily="34" charset="0"/>
            </a:rPr>
          </a:br>
          <a:r>
            <a:rPr lang="es-ES" sz="1400" b="0" dirty="0">
              <a:solidFill>
                <a:schemeClr val="bg1"/>
              </a:solidFill>
              <a:latin typeface="Trebuchet MS" panose="020B0603020202020204" pitchFamily="34" charset="0"/>
              <a:cs typeface="Arial" panose="020B0604020202020204" pitchFamily="34" charset="0"/>
            </a:rPr>
            <a:t>amorticen en los tiempos establecidos en la normativa vigente, y con los avalúos actualizados</a:t>
          </a:r>
          <a:endParaRPr lang="es-EC" sz="1400" dirty="0">
            <a:solidFill>
              <a:schemeClr val="bg1"/>
            </a:solidFill>
            <a:latin typeface="Trebuchet MS" panose="020B0603020202020204" pitchFamily="34" charset="0"/>
          </a:endParaRPr>
        </a:p>
      </dgm:t>
    </dgm:pt>
    <dgm:pt modelId="{245533B1-9393-4F4D-BC76-03A04D0518D7}" type="parTrans" cxnId="{6079924F-4D9A-42BC-AA2B-54608CA16921}">
      <dgm:prSet/>
      <dgm:spPr/>
      <dgm:t>
        <a:bodyPr/>
        <a:lstStyle/>
        <a:p>
          <a:endParaRPr lang="es-EC"/>
        </a:p>
      </dgm:t>
    </dgm:pt>
    <dgm:pt modelId="{255C4F6F-C7DD-4C82-8BEF-8E1C091CA34C}" type="sibTrans" cxnId="{6079924F-4D9A-42BC-AA2B-54608CA16921}">
      <dgm:prSet/>
      <dgm:spPr/>
      <dgm:t>
        <a:bodyPr/>
        <a:lstStyle/>
        <a:p>
          <a:endParaRPr lang="es-EC"/>
        </a:p>
      </dgm:t>
    </dgm:pt>
    <dgm:pt modelId="{C93768AF-A451-44D0-AB93-7EF02512947C}">
      <dgm:prSet phldrT="[Texto]" custT="1"/>
      <dgm:spPr>
        <a:solidFill>
          <a:schemeClr val="bg1">
            <a:lumMod val="65000"/>
          </a:schemeClr>
        </a:solidFill>
      </dgm:spPr>
      <dgm:t>
        <a:bodyPr/>
        <a:lstStyle/>
        <a:p>
          <a:pPr>
            <a:buClr>
              <a:schemeClr val="bg1"/>
            </a:buClr>
            <a:buSzPct val="125000"/>
            <a:buFont typeface="Trebuchet MS" panose="020B0603020202020204" pitchFamily="34" charset="0"/>
            <a:buNone/>
          </a:pPr>
          <a:endParaRPr lang="es-EC" sz="1400" dirty="0">
            <a:solidFill>
              <a:schemeClr val="bg1"/>
            </a:solidFill>
            <a:latin typeface="Trebuchet MS" panose="020B0603020202020204" pitchFamily="34" charset="0"/>
          </a:endParaRPr>
        </a:p>
      </dgm:t>
    </dgm:pt>
    <dgm:pt modelId="{8A06FBC7-5502-4ABB-872F-A5A43ACE2B9A}" type="parTrans" cxnId="{9EEA00A8-46A0-484F-8BAB-60B5C0B048D6}">
      <dgm:prSet/>
      <dgm:spPr/>
      <dgm:t>
        <a:bodyPr/>
        <a:lstStyle/>
        <a:p>
          <a:endParaRPr lang="es-EC"/>
        </a:p>
      </dgm:t>
    </dgm:pt>
    <dgm:pt modelId="{995BAAF4-8A92-49F3-AE44-5280E2E46130}" type="sibTrans" cxnId="{9EEA00A8-46A0-484F-8BAB-60B5C0B048D6}">
      <dgm:prSet/>
      <dgm:spPr/>
      <dgm:t>
        <a:bodyPr/>
        <a:lstStyle/>
        <a:p>
          <a:endParaRPr lang="es-EC"/>
        </a:p>
      </dgm:t>
    </dgm:pt>
    <dgm:pt modelId="{0B2E5901-B71D-4A6F-A92F-30E07CA9559B}">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b="0" dirty="0">
              <a:solidFill>
                <a:schemeClr val="bg1"/>
              </a:solidFill>
              <a:latin typeface="Trebuchet MS" panose="020B0603020202020204" pitchFamily="34" charset="0"/>
            </a:rPr>
            <a:t>Registro inicial de acuerdo al avalúo </a:t>
          </a:r>
          <a:br>
            <a:rPr lang="es-EC" sz="1400" b="0" dirty="0">
              <a:solidFill>
                <a:schemeClr val="bg1"/>
              </a:solidFill>
              <a:latin typeface="Trebuchet MS" panose="020B0603020202020204" pitchFamily="34" charset="0"/>
            </a:rPr>
          </a:br>
          <a:r>
            <a:rPr lang="es-EC" sz="1400" b="0" dirty="0">
              <a:solidFill>
                <a:schemeClr val="bg1"/>
              </a:solidFill>
              <a:latin typeface="Trebuchet MS" panose="020B0603020202020204" pitchFamily="34" charset="0"/>
            </a:rPr>
            <a:t>de un perito calificado</a:t>
          </a:r>
          <a:endParaRPr lang="es-EC" sz="1400" dirty="0">
            <a:solidFill>
              <a:schemeClr val="bg1"/>
            </a:solidFill>
            <a:latin typeface="Trebuchet MS" panose="020B0603020202020204" pitchFamily="34" charset="0"/>
          </a:endParaRPr>
        </a:p>
      </dgm:t>
    </dgm:pt>
    <dgm:pt modelId="{77EF624C-9E9D-4A79-8310-3E695DAF5791}" type="parTrans" cxnId="{BB8DCC17-BA3C-43B4-9CC3-4D4EC834D1DB}">
      <dgm:prSet/>
      <dgm:spPr/>
      <dgm:t>
        <a:bodyPr/>
        <a:lstStyle/>
        <a:p>
          <a:endParaRPr lang="es-EC"/>
        </a:p>
      </dgm:t>
    </dgm:pt>
    <dgm:pt modelId="{789BA662-25A1-4A06-8BE9-C286F516D7B2}" type="sibTrans" cxnId="{BB8DCC17-BA3C-43B4-9CC3-4D4EC834D1DB}">
      <dgm:prSet/>
      <dgm:spPr/>
      <dgm:t>
        <a:bodyPr/>
        <a:lstStyle/>
        <a:p>
          <a:endParaRPr lang="es-EC"/>
        </a:p>
      </dgm:t>
    </dgm:pt>
    <dgm:pt modelId="{ECB27D14-B96E-4383-913E-BF941CEF99E4}">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Recálculo integral de la amortización</a:t>
          </a:r>
        </a:p>
      </dgm:t>
    </dgm:pt>
    <dgm:pt modelId="{27A6FC06-578B-4AB7-9772-C3734BDA2F09}" type="parTrans" cxnId="{383B8B31-72B7-4E07-B81B-C7500BC541D2}">
      <dgm:prSet/>
      <dgm:spPr/>
      <dgm:t>
        <a:bodyPr/>
        <a:lstStyle/>
        <a:p>
          <a:endParaRPr lang="es-EC"/>
        </a:p>
      </dgm:t>
    </dgm:pt>
    <dgm:pt modelId="{46EED899-6E71-4F08-85BB-5DE09E64F0AC}" type="sibTrans" cxnId="{383B8B31-72B7-4E07-B81B-C7500BC541D2}">
      <dgm:prSet/>
      <dgm:spPr/>
      <dgm:t>
        <a:bodyPr/>
        <a:lstStyle/>
        <a:p>
          <a:endParaRPr lang="es-EC"/>
        </a:p>
      </dgm:t>
    </dgm:pt>
    <dgm:pt modelId="{31B97C14-BD4A-4CF6-A71F-6A95469565AE}">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Validar los procesos de venta o enajenación</a:t>
          </a:r>
        </a:p>
      </dgm:t>
    </dgm:pt>
    <dgm:pt modelId="{3B383B56-9A43-4B9F-A74E-3A29C1DCE3CC}" type="parTrans" cxnId="{583BC1B6-FAD7-41B5-99FD-5C1C2F22062B}">
      <dgm:prSet/>
      <dgm:spPr/>
      <dgm:t>
        <a:bodyPr/>
        <a:lstStyle/>
        <a:p>
          <a:endParaRPr lang="es-EC"/>
        </a:p>
      </dgm:t>
    </dgm:pt>
    <dgm:pt modelId="{415D602A-97CE-4ACF-98B7-3A60192807C7}" type="sibTrans" cxnId="{583BC1B6-FAD7-41B5-99FD-5C1C2F22062B}">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3" custLinFactNeighborX="148"/>
      <dgm:spPr/>
    </dgm:pt>
    <dgm:pt modelId="{275944E4-ECC7-4F59-8690-976F0190AF74}" type="pres">
      <dgm:prSet presAssocID="{95A7D79A-9C1E-4625-8D24-B143A0EBE21D}" presName="img" presStyleLbl="fgImgPlace1" presStyleIdx="0" presStyleCnt="3" custScaleX="100811" custScaleY="65906" custLinFactNeighborX="7841" custLinFactNeighborY="-864"/>
      <dgm:spPr>
        <a:solidFill>
          <a:schemeClr val="bg1"/>
        </a:solidFill>
      </dgm:spPr>
    </dgm:pt>
    <dgm:pt modelId="{132FCD01-3D8E-43DF-B152-1BA53BD02687}" type="pres">
      <dgm:prSet presAssocID="{95A7D79A-9C1E-4625-8D24-B143A0EBE21D}" presName="text" presStyleLbl="node1" presStyleIdx="0" presStyleCnt="3">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3" custScaleY="93758"/>
      <dgm:spPr/>
    </dgm:pt>
    <dgm:pt modelId="{C3D02545-BE41-4B1A-8018-09EDDFA5CBC8}" type="pres">
      <dgm:prSet presAssocID="{1A26D8C9-6E25-4F11-8288-5A1A73D7A616}" presName="img" presStyleLbl="fgImgPlace1" presStyleIdx="1" presStyleCnt="3" custScaleX="101307" custScaleY="76670" custLinFactNeighborX="8118"/>
      <dgm:spPr>
        <a:solidFill>
          <a:schemeClr val="bg1"/>
        </a:solidFill>
      </dgm:spPr>
    </dgm:pt>
    <dgm:pt modelId="{782C2F53-86F8-43DC-A3CE-BCD3693C3ED2}" type="pres">
      <dgm:prSet presAssocID="{1A26D8C9-6E25-4F11-8288-5A1A73D7A616}" presName="text" presStyleLbl="node1" presStyleIdx="1" presStyleCnt="3">
        <dgm:presLayoutVars>
          <dgm:bulletEnabled val="1"/>
        </dgm:presLayoutVars>
      </dgm:prSet>
      <dgm:spPr/>
    </dgm:pt>
    <dgm:pt modelId="{8CDB1D7C-D1FE-46BE-9FDE-A79AC449B327}" type="pres">
      <dgm:prSet presAssocID="{55AD305F-DF17-451B-8A91-2237F64090BD}" presName="spacer" presStyleCnt="0"/>
      <dgm:spPr/>
    </dgm:pt>
    <dgm:pt modelId="{92240D36-FF8B-48D9-BCE5-6CEE5ACEF066}" type="pres">
      <dgm:prSet presAssocID="{EAEF7CE0-FA49-4667-B465-C58297425580}" presName="comp" presStyleCnt="0"/>
      <dgm:spPr/>
    </dgm:pt>
    <dgm:pt modelId="{8E6FE1EE-7804-4351-AC43-A66AFAD08546}" type="pres">
      <dgm:prSet presAssocID="{EAEF7CE0-FA49-4667-B465-C58297425580}" presName="box" presStyleLbl="node1" presStyleIdx="2" presStyleCnt="3" custScaleY="67417"/>
      <dgm:spPr/>
    </dgm:pt>
    <dgm:pt modelId="{FB6DFEB3-67AF-4CBB-B997-A967DCAE74C6}" type="pres">
      <dgm:prSet presAssocID="{EAEF7CE0-FA49-4667-B465-C58297425580}" presName="img" presStyleLbl="fgImgPlace1" presStyleIdx="2" presStyleCnt="3" custScaleX="114519" custScaleY="61314" custLinFactNeighborX="8856"/>
      <dgm:spPr>
        <a:solidFill>
          <a:schemeClr val="bg1"/>
        </a:solidFill>
      </dgm:spPr>
    </dgm:pt>
    <dgm:pt modelId="{7DCB988F-DFF3-4C35-BFDF-E221E7955697}" type="pres">
      <dgm:prSet presAssocID="{EAEF7CE0-FA49-4667-B465-C58297425580}" presName="text" presStyleLbl="node1" presStyleIdx="2" presStyleCnt="3">
        <dgm:presLayoutVars>
          <dgm:bulletEnabled val="1"/>
        </dgm:presLayoutVars>
      </dgm:prSet>
      <dgm:spPr/>
    </dgm:pt>
  </dgm:ptLst>
  <dgm:cxnLst>
    <dgm:cxn modelId="{CF566105-13A1-4763-940A-49D3264F366F}" type="presOf" srcId="{D7AD8D66-E756-41E2-8D00-8E75047ECC5C}" destId="{132FCD01-3D8E-43DF-B152-1BA53BD02687}" srcOrd="1" destOrd="1" presId="urn:microsoft.com/office/officeart/2005/8/layout/vList4"/>
    <dgm:cxn modelId="{75B8B80E-5252-477A-8925-E532C5CF2191}" srcId="{1A26D8C9-6E25-4F11-8288-5A1A73D7A616}" destId="{144A01EF-82BD-453A-847B-A919B15F139C}" srcOrd="5" destOrd="0" parTransId="{6B52E1F3-F5A7-4987-BDC5-B8F2660E3A25}" sibTransId="{1FBD5985-D43A-4408-B71D-E91AE32D5678}"/>
    <dgm:cxn modelId="{C3125E13-A2F9-46E6-BF7D-56A12419868F}" type="presOf" srcId="{ECB27D14-B96E-4383-913E-BF941CEF99E4}" destId="{782C2F53-86F8-43DC-A3CE-BCD3693C3ED2}" srcOrd="1" destOrd="3" presId="urn:microsoft.com/office/officeart/2005/8/layout/vList4"/>
    <dgm:cxn modelId="{BB8DCC17-BA3C-43B4-9CC3-4D4EC834D1DB}" srcId="{1A26D8C9-6E25-4F11-8288-5A1A73D7A616}" destId="{0B2E5901-B71D-4A6F-A92F-30E07CA9559B}" srcOrd="1" destOrd="0" parTransId="{77EF624C-9E9D-4A79-8310-3E695DAF5791}" sibTransId="{789BA662-25A1-4A06-8BE9-C286F516D7B2}"/>
    <dgm:cxn modelId="{4DE07B18-44CB-4F87-B251-1C3E83833555}" type="presOf" srcId="{C93768AF-A451-44D0-AB93-7EF02512947C}" destId="{782C2F53-86F8-43DC-A3CE-BCD3693C3ED2}" srcOrd="1" destOrd="5" presId="urn:microsoft.com/office/officeart/2005/8/layout/vList4"/>
    <dgm:cxn modelId="{1518F923-F93A-4E3F-B385-073E99C85A14}" type="presOf" srcId="{144A01EF-82BD-453A-847B-A919B15F139C}" destId="{7D2642E7-696E-4416-8154-FBB99A479DD8}" srcOrd="0" destOrd="6" presId="urn:microsoft.com/office/officeart/2005/8/layout/vList4"/>
    <dgm:cxn modelId="{10689E30-744C-4635-A87B-C37CCCABEB02}" type="presOf" srcId="{D7AD8D66-E756-41E2-8D00-8E75047ECC5C}" destId="{1CD35266-5DC1-4D67-AA10-DED5B293DF33}" srcOrd="0" destOrd="1" presId="urn:microsoft.com/office/officeart/2005/8/layout/vList4"/>
    <dgm:cxn modelId="{383B8B31-72B7-4E07-B81B-C7500BC541D2}" srcId="{1A26D8C9-6E25-4F11-8288-5A1A73D7A616}" destId="{ECB27D14-B96E-4383-913E-BF941CEF99E4}" srcOrd="2" destOrd="0" parTransId="{27A6FC06-578B-4AB7-9772-C3734BDA2F09}" sibTransId="{46EED899-6E71-4F08-85BB-5DE09E64F0AC}"/>
    <dgm:cxn modelId="{E59A5035-03F4-452A-AB7A-B65AC7608748}" srcId="{1A26D8C9-6E25-4F11-8288-5A1A73D7A616}" destId="{2E84D250-E8DA-403E-ABF0-45E516AE37B1}" srcOrd="0" destOrd="0" parTransId="{05FD17FB-F0CE-46F4-922C-404829CF8FB9}" sibTransId="{1ED72687-CA7C-4301-9280-F08D3CF56D68}"/>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C2246F5D-A618-4512-94B3-D60EF29CF491}" type="presOf" srcId="{EAEF7CE0-FA49-4667-B465-C58297425580}" destId="{7DCB988F-DFF3-4C35-BFDF-E221E7955697}" srcOrd="1" destOrd="0" presId="urn:microsoft.com/office/officeart/2005/8/layout/vList4"/>
    <dgm:cxn modelId="{6BED0363-E898-4B25-A0E9-E1FC053D7930}" type="presOf" srcId="{0B2E5901-B71D-4A6F-A92F-30E07CA9559B}" destId="{782C2F53-86F8-43DC-A3CE-BCD3693C3ED2}" srcOrd="1" destOrd="2" presId="urn:microsoft.com/office/officeart/2005/8/layout/vList4"/>
    <dgm:cxn modelId="{390FB143-90DE-457F-B3D2-BA640B8690A6}" type="presOf" srcId="{C93768AF-A451-44D0-AB93-7EF02512947C}" destId="{7D2642E7-696E-4416-8154-FBB99A479DD8}" srcOrd="0" destOrd="5" presId="urn:microsoft.com/office/officeart/2005/8/layout/vList4"/>
    <dgm:cxn modelId="{1755DB63-54BF-4CCE-8FAB-19B8216272FB}" type="presOf" srcId="{EAEF7CE0-FA49-4667-B465-C58297425580}" destId="{8E6FE1EE-7804-4351-AC43-A66AFAD08546}" srcOrd="0" destOrd="0" presId="urn:microsoft.com/office/officeart/2005/8/layout/vList4"/>
    <dgm:cxn modelId="{81D3FD64-589D-49DC-9825-1DDC0FBFE711}" type="presOf" srcId="{0E522C2E-08EC-457C-A440-6163EE057526}" destId="{7DCB988F-DFF3-4C35-BFDF-E221E7955697}" srcOrd="1" destOrd="1" presId="urn:microsoft.com/office/officeart/2005/8/layout/vList4"/>
    <dgm:cxn modelId="{ED8CFB48-D38A-4A59-BAAE-0A13AF31BAF8}" type="presOf" srcId="{1A26D8C9-6E25-4F11-8288-5A1A73D7A616}" destId="{782C2F53-86F8-43DC-A3CE-BCD3693C3ED2}" srcOrd="1" destOrd="0" presId="urn:microsoft.com/office/officeart/2005/8/layout/vList4"/>
    <dgm:cxn modelId="{61301E4C-625A-4371-A9E1-4A6875AAF092}" type="presOf" srcId="{95A7D79A-9C1E-4625-8D24-B143A0EBE21D}" destId="{1CD35266-5DC1-4D67-AA10-DED5B293DF33}" srcOrd="0" destOrd="0" presId="urn:microsoft.com/office/officeart/2005/8/layout/vList4"/>
    <dgm:cxn modelId="{6079924F-4D9A-42BC-AA2B-54608CA16921}" srcId="{95A7D79A-9C1E-4625-8D24-B143A0EBE21D}" destId="{0FCB8B8A-E536-44BC-9618-EE536EE29603}" srcOrd="1" destOrd="0" parTransId="{245533B1-9393-4F4D-BC76-03A04D0518D7}" sibTransId="{255C4F6F-C7DD-4C82-8BEF-8E1C091CA34C}"/>
    <dgm:cxn modelId="{0C9B5B50-82FA-4D74-9B9C-6EE1A4CAB27A}" type="presOf" srcId="{2E84D250-E8DA-403E-ABF0-45E516AE37B1}" destId="{7D2642E7-696E-4416-8154-FBB99A479DD8}" srcOrd="0" destOrd="1" presId="urn:microsoft.com/office/officeart/2005/8/layout/vList4"/>
    <dgm:cxn modelId="{F4DEA152-695C-408A-86CB-B71DB475D9D7}" type="presOf" srcId="{0B2E5901-B71D-4A6F-A92F-30E07CA9559B}" destId="{7D2642E7-696E-4416-8154-FBB99A479DD8}" srcOrd="0" destOrd="2" presId="urn:microsoft.com/office/officeart/2005/8/layout/vList4"/>
    <dgm:cxn modelId="{F5BE0873-719F-4424-BA80-ECCA81BE1457}" type="presOf" srcId="{421C89AE-51AE-4B52-9303-49DAC65DC4C9}" destId="{3A6675C0-402E-43C9-8C80-6960675A0D52}" srcOrd="0" destOrd="0" presId="urn:microsoft.com/office/officeart/2005/8/layout/vList4"/>
    <dgm:cxn modelId="{D74B9C57-418F-433B-B4DB-412024496B5F}" srcId="{EAEF7CE0-FA49-4667-B465-C58297425580}" destId="{0E522C2E-08EC-457C-A440-6163EE057526}" srcOrd="0" destOrd="0" parTransId="{9E99FAED-E1BB-4F13-88E7-C873B4712D80}" sibTransId="{FAF43B36-2FA0-4BEC-8C94-25C5C896C41A}"/>
    <dgm:cxn modelId="{C1F99298-5ECB-4EDD-BA6E-F85D04AE2C92}" type="presOf" srcId="{0E522C2E-08EC-457C-A440-6163EE057526}" destId="{8E6FE1EE-7804-4351-AC43-A66AFAD08546}" srcOrd="0" destOrd="1" presId="urn:microsoft.com/office/officeart/2005/8/layout/vList4"/>
    <dgm:cxn modelId="{F2F79E9D-A3B3-4EAF-BB13-BC846E125817}" srcId="{95A7D79A-9C1E-4625-8D24-B143A0EBE21D}" destId="{D7AD8D66-E756-41E2-8D00-8E75047ECC5C}" srcOrd="0" destOrd="0" parTransId="{A12906FC-D8F1-48F5-887F-E58FF406A273}" sibTransId="{1B4DC7DD-9C5D-4459-99DA-00EADFD1028F}"/>
    <dgm:cxn modelId="{80C23A9E-6A90-4EC0-8B1B-1208A7C85AEE}" type="presOf" srcId="{0FCB8B8A-E536-44BC-9618-EE536EE29603}" destId="{132FCD01-3D8E-43DF-B152-1BA53BD02687}" srcOrd="1" destOrd="2" presId="urn:microsoft.com/office/officeart/2005/8/layout/vList4"/>
    <dgm:cxn modelId="{B7947BA5-FAEE-49B0-BE5C-A944524CE35F}" type="presOf" srcId="{ECB27D14-B96E-4383-913E-BF941CEF99E4}" destId="{7D2642E7-696E-4416-8154-FBB99A479DD8}" srcOrd="0" destOrd="3" presId="urn:microsoft.com/office/officeart/2005/8/layout/vList4"/>
    <dgm:cxn modelId="{544F5EA6-EE60-4D0B-B13A-1291097E394F}" type="presOf" srcId="{1A26D8C9-6E25-4F11-8288-5A1A73D7A616}" destId="{7D2642E7-696E-4416-8154-FBB99A479DD8}" srcOrd="0" destOrd="0" presId="urn:microsoft.com/office/officeart/2005/8/layout/vList4"/>
    <dgm:cxn modelId="{9EEA00A8-46A0-484F-8BAB-60B5C0B048D6}" srcId="{1A26D8C9-6E25-4F11-8288-5A1A73D7A616}" destId="{C93768AF-A451-44D0-AB93-7EF02512947C}" srcOrd="4" destOrd="0" parTransId="{8A06FBC7-5502-4ABB-872F-A5A43ACE2B9A}" sibTransId="{995BAAF4-8A92-49F3-AE44-5280E2E46130}"/>
    <dgm:cxn modelId="{56E447B0-F8E5-494F-8B97-316D7C484D43}" srcId="{421C89AE-51AE-4B52-9303-49DAC65DC4C9}" destId="{95A7D79A-9C1E-4625-8D24-B143A0EBE21D}" srcOrd="0" destOrd="0" parTransId="{07626DB3-67E5-4029-AD5F-2188149C4D3E}" sibTransId="{B28DF6E3-AF49-496D-B271-3069414F085C}"/>
    <dgm:cxn modelId="{5AFF84B0-FB14-4D87-AC3C-2DD549527AB9}" type="presOf" srcId="{31B97C14-BD4A-4CF6-A71F-6A95469565AE}" destId="{7D2642E7-696E-4416-8154-FBB99A479DD8}" srcOrd="0" destOrd="4" presId="urn:microsoft.com/office/officeart/2005/8/layout/vList4"/>
    <dgm:cxn modelId="{6469E2B3-EFAC-419A-8D86-86F024758256}" type="presOf" srcId="{2E84D250-E8DA-403E-ABF0-45E516AE37B1}" destId="{782C2F53-86F8-43DC-A3CE-BCD3693C3ED2}" srcOrd="1" destOrd="1" presId="urn:microsoft.com/office/officeart/2005/8/layout/vList4"/>
    <dgm:cxn modelId="{583BC1B6-FAD7-41B5-99FD-5C1C2F22062B}" srcId="{1A26D8C9-6E25-4F11-8288-5A1A73D7A616}" destId="{31B97C14-BD4A-4CF6-A71F-6A95469565AE}" srcOrd="3" destOrd="0" parTransId="{3B383B56-9A43-4B9F-A74E-3A29C1DCE3CC}" sibTransId="{415D602A-97CE-4ACF-98B7-3A60192807C7}"/>
    <dgm:cxn modelId="{78455DB9-DD28-470B-AFA3-F2A81606BA4F}" type="presOf" srcId="{144A01EF-82BD-453A-847B-A919B15F139C}" destId="{782C2F53-86F8-43DC-A3CE-BCD3693C3ED2}" srcOrd="1" destOrd="6" presId="urn:microsoft.com/office/officeart/2005/8/layout/vList4"/>
    <dgm:cxn modelId="{050E7DD3-C477-4EE7-887E-E6BC758A1113}" type="presOf" srcId="{0FCB8B8A-E536-44BC-9618-EE536EE29603}" destId="{1CD35266-5DC1-4D67-AA10-DED5B293DF33}" srcOrd="0" destOrd="2" presId="urn:microsoft.com/office/officeart/2005/8/layout/vList4"/>
    <dgm:cxn modelId="{406108F0-B60D-48A0-926C-33C485E00427}" type="presOf" srcId="{31B97C14-BD4A-4CF6-A71F-6A95469565AE}" destId="{782C2F53-86F8-43DC-A3CE-BCD3693C3ED2}" srcOrd="1" destOrd="4" presId="urn:microsoft.com/office/officeart/2005/8/layout/vList4"/>
    <dgm:cxn modelId="{83C84EFD-E40D-462A-85BC-B03040815086}" srcId="{421C89AE-51AE-4B52-9303-49DAC65DC4C9}" destId="{EAEF7CE0-FA49-4667-B465-C58297425580}" srcOrd="2" destOrd="0" parTransId="{D5A2E3F8-B891-4F9D-A6CB-A77D3DBBC7E6}" sibTransId="{7F8C2079-5934-4EA7-8654-5764255B94E4}"/>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 modelId="{1FEB2253-69A9-4D21-A86C-0C240C6A2D95}" type="presParOf" srcId="{3A6675C0-402E-43C9-8C80-6960675A0D52}" destId="{8CDB1D7C-D1FE-46BE-9FDE-A79AC449B327}" srcOrd="3" destOrd="0" presId="urn:microsoft.com/office/officeart/2005/8/layout/vList4"/>
    <dgm:cxn modelId="{A504AB49-E9AA-4D29-AE31-90435E6D76ED}" type="presParOf" srcId="{3A6675C0-402E-43C9-8C80-6960675A0D52}" destId="{92240D36-FF8B-48D9-BCE5-6CEE5ACEF066}" srcOrd="4" destOrd="0" presId="urn:microsoft.com/office/officeart/2005/8/layout/vList4"/>
    <dgm:cxn modelId="{9078CDBA-C632-44A0-9072-0D432413BB6E}" type="presParOf" srcId="{92240D36-FF8B-48D9-BCE5-6CEE5ACEF066}" destId="{8E6FE1EE-7804-4351-AC43-A66AFAD08546}" srcOrd="0" destOrd="0" presId="urn:microsoft.com/office/officeart/2005/8/layout/vList4"/>
    <dgm:cxn modelId="{3EF358E1-AEC7-441F-ADBA-E98122982758}" type="presParOf" srcId="{92240D36-FF8B-48D9-BCE5-6CEE5ACEF066}" destId="{FB6DFEB3-67AF-4CBB-B997-A967DCAE74C6}" srcOrd="1" destOrd="0" presId="urn:microsoft.com/office/officeart/2005/8/layout/vList4"/>
    <dgm:cxn modelId="{63D7DE84-8B8B-4A23-AFFC-D6B4484E4159}" type="presParOf" srcId="{92240D36-FF8B-48D9-BCE5-6CEE5ACEF066}" destId="{7DCB988F-DFF3-4C35-BFDF-E221E795569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1C89AE-51AE-4B52-9303-49DAC65DC4C9}"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EC"/>
        </a:p>
      </dgm:t>
    </dgm:pt>
    <dgm:pt modelId="{95A7D79A-9C1E-4625-8D24-B143A0EBE21D}">
      <dgm:prSet phldrT="[Texto]" custT="1"/>
      <dgm:spPr>
        <a:solidFill>
          <a:schemeClr val="accent3"/>
        </a:solidFill>
      </dgm:spPr>
      <dgm:t>
        <a:bodyPr lIns="360000"/>
        <a:lstStyle/>
        <a:p>
          <a:pPr>
            <a:buNone/>
          </a:pPr>
          <a:endParaRPr lang="es-EC" sz="1000" dirty="0">
            <a:solidFill>
              <a:schemeClr val="bg1"/>
            </a:solidFill>
            <a:latin typeface="Trebuchet MS" panose="020B0603020202020204" pitchFamily="34" charset="0"/>
          </a:endParaRPr>
        </a:p>
      </dgm:t>
    </dgm:pt>
    <dgm:pt modelId="{07626DB3-67E5-4029-AD5F-2188149C4D3E}" type="parTrans" cxnId="{56E447B0-F8E5-494F-8B97-316D7C484D43}">
      <dgm:prSet/>
      <dgm:spPr/>
      <dgm:t>
        <a:bodyPr/>
        <a:lstStyle/>
        <a:p>
          <a:endParaRPr lang="es-EC" sz="1400">
            <a:latin typeface="Trebuchet MS" panose="020B0603020202020204" pitchFamily="34" charset="0"/>
          </a:endParaRPr>
        </a:p>
      </dgm:t>
    </dgm:pt>
    <dgm:pt modelId="{B28DF6E3-AF49-496D-B271-3069414F085C}" type="sibTrans" cxnId="{56E447B0-F8E5-494F-8B97-316D7C484D43}">
      <dgm:prSet/>
      <dgm:spPr/>
      <dgm:t>
        <a:bodyPr/>
        <a:lstStyle/>
        <a:p>
          <a:endParaRPr lang="es-EC" sz="1400">
            <a:latin typeface="Trebuchet MS" panose="020B0603020202020204" pitchFamily="34" charset="0"/>
          </a:endParaRPr>
        </a:p>
      </dgm:t>
    </dgm:pt>
    <dgm:pt modelId="{1A26D8C9-6E25-4F11-8288-5A1A73D7A616}">
      <dgm:prSet phldrT="[Texto]" custT="1"/>
      <dgm:spPr>
        <a:solidFill>
          <a:schemeClr val="bg1">
            <a:lumMod val="65000"/>
          </a:schemeClr>
        </a:solidFill>
      </dgm:spPr>
      <dgm:t>
        <a:bodyPr lIns="360000"/>
        <a:lstStyle/>
        <a:p>
          <a:pPr>
            <a:buClr>
              <a:schemeClr val="bg1"/>
            </a:buClr>
            <a:buSzPct val="75000"/>
            <a:buFont typeface="Trebuchet MS" panose="020B0603020202020204" pitchFamily="34" charset="0"/>
            <a:buChar char="•"/>
          </a:pPr>
          <a:endParaRPr lang="es-EC" sz="800" dirty="0">
            <a:solidFill>
              <a:schemeClr val="bg1"/>
            </a:solidFill>
            <a:latin typeface="Trebuchet MS" panose="020B0603020202020204" pitchFamily="34" charset="0"/>
          </a:endParaRPr>
        </a:p>
      </dgm:t>
    </dgm:pt>
    <dgm:pt modelId="{D1F553F6-1F9B-4F9F-8C74-FD60603A1008}" type="parTrans" cxnId="{58E7415B-50C0-44EC-BBB3-5D2DBFCBE8D1}">
      <dgm:prSet/>
      <dgm:spPr/>
      <dgm:t>
        <a:bodyPr/>
        <a:lstStyle/>
        <a:p>
          <a:endParaRPr lang="es-EC" sz="1400">
            <a:latin typeface="Trebuchet MS" panose="020B0603020202020204" pitchFamily="34" charset="0"/>
          </a:endParaRPr>
        </a:p>
      </dgm:t>
    </dgm:pt>
    <dgm:pt modelId="{55AD305F-DF17-451B-8A91-2237F64090BD}" type="sibTrans" cxnId="{58E7415B-50C0-44EC-BBB3-5D2DBFCBE8D1}">
      <dgm:prSet/>
      <dgm:spPr/>
      <dgm:t>
        <a:bodyPr/>
        <a:lstStyle/>
        <a:p>
          <a:endParaRPr lang="es-EC" sz="1400">
            <a:latin typeface="Trebuchet MS" panose="020B0603020202020204" pitchFamily="34" charset="0"/>
          </a:endParaRPr>
        </a:p>
      </dgm:t>
    </dgm:pt>
    <dgm:pt modelId="{EAEF7CE0-FA49-4667-B465-C58297425580}">
      <dgm:prSet phldrT="[Texto]" phldr="1" custT="1"/>
      <dgm:spPr>
        <a:solidFill>
          <a:schemeClr val="accent4"/>
        </a:solidFill>
      </dgm:spPr>
      <dgm:t>
        <a:bodyPr lIns="360000"/>
        <a:lstStyle/>
        <a:p>
          <a:pPr>
            <a:buClr>
              <a:schemeClr val="bg1"/>
            </a:buClr>
            <a:buSzPct val="125000"/>
            <a:buFont typeface="Arial" panose="020B0604020202020204" pitchFamily="34" charset="0"/>
            <a:buChar char="•"/>
          </a:pPr>
          <a:endParaRPr lang="es-EC" sz="800" dirty="0">
            <a:solidFill>
              <a:schemeClr val="accent4"/>
            </a:solidFill>
            <a:latin typeface="Trebuchet MS" panose="020B0603020202020204" pitchFamily="34" charset="0"/>
          </a:endParaRPr>
        </a:p>
      </dgm:t>
    </dgm:pt>
    <dgm:pt modelId="{D5A2E3F8-B891-4F9D-A6CB-A77D3DBBC7E6}" type="parTrans" cxnId="{83C84EFD-E40D-462A-85BC-B03040815086}">
      <dgm:prSet/>
      <dgm:spPr/>
      <dgm:t>
        <a:bodyPr/>
        <a:lstStyle/>
        <a:p>
          <a:endParaRPr lang="es-EC" sz="1400">
            <a:latin typeface="Trebuchet MS" panose="020B0603020202020204" pitchFamily="34" charset="0"/>
          </a:endParaRPr>
        </a:p>
      </dgm:t>
    </dgm:pt>
    <dgm:pt modelId="{7F8C2079-5934-4EA7-8654-5764255B94E4}" type="sibTrans" cxnId="{83C84EFD-E40D-462A-85BC-B03040815086}">
      <dgm:prSet/>
      <dgm:spPr/>
      <dgm:t>
        <a:bodyPr/>
        <a:lstStyle/>
        <a:p>
          <a:endParaRPr lang="es-EC" sz="1400">
            <a:latin typeface="Trebuchet MS" panose="020B0603020202020204" pitchFamily="34" charset="0"/>
          </a:endParaRPr>
        </a:p>
      </dgm:t>
    </dgm:pt>
    <dgm:pt modelId="{144A01EF-82BD-453A-847B-A919B15F139C}">
      <dgm:prSet custT="1"/>
      <dgm:spPr/>
      <dgm:t>
        <a:bodyPr/>
        <a:lstStyle/>
        <a:p>
          <a:pPr>
            <a:buClr>
              <a:schemeClr val="bg1"/>
            </a:buClr>
            <a:buSzPct val="125000"/>
            <a:buFont typeface="Trebuchet MS" panose="020B0603020202020204" pitchFamily="34" charset="0"/>
            <a:buChar char="•"/>
          </a:pPr>
          <a:endParaRPr lang="es-EC" sz="1400" dirty="0">
            <a:solidFill>
              <a:schemeClr val="bg1"/>
            </a:solidFill>
            <a:latin typeface="Trebuchet MS" panose="020B0603020202020204" pitchFamily="34" charset="0"/>
          </a:endParaRPr>
        </a:p>
      </dgm:t>
    </dgm:pt>
    <dgm:pt modelId="{6B52E1F3-F5A7-4987-BDC5-B8F2660E3A25}" type="parTrans" cxnId="{75B8B80E-5252-477A-8925-E532C5CF2191}">
      <dgm:prSet/>
      <dgm:spPr/>
      <dgm:t>
        <a:bodyPr/>
        <a:lstStyle/>
        <a:p>
          <a:endParaRPr lang="es-EC" sz="1400">
            <a:latin typeface="Trebuchet MS" panose="020B0603020202020204" pitchFamily="34" charset="0"/>
          </a:endParaRPr>
        </a:p>
      </dgm:t>
    </dgm:pt>
    <dgm:pt modelId="{1FBD5985-D43A-4408-B71D-E91AE32D5678}" type="sibTrans" cxnId="{75B8B80E-5252-477A-8925-E532C5CF2191}">
      <dgm:prSet/>
      <dgm:spPr/>
      <dgm:t>
        <a:bodyPr/>
        <a:lstStyle/>
        <a:p>
          <a:endParaRPr lang="es-EC" sz="1400">
            <a:latin typeface="Trebuchet MS" panose="020B0603020202020204" pitchFamily="34" charset="0"/>
          </a:endParaRPr>
        </a:p>
      </dgm:t>
    </dgm:pt>
    <dgm:pt modelId="{D7AD8D66-E756-41E2-8D00-8E75047ECC5C}">
      <dgm:prSet phldrT="[Texto]" custT="1"/>
      <dgm:spPr>
        <a:solidFill>
          <a:schemeClr val="accent3"/>
        </a:solidFill>
      </dgm:spPr>
      <dgm:t>
        <a:bodyPr/>
        <a:lstStyle/>
        <a:p>
          <a:r>
            <a:rPr lang="es-ES" sz="1400" u="sng" dirty="0">
              <a:solidFill>
                <a:schemeClr val="bg1"/>
              </a:solidFill>
              <a:latin typeface="Trebuchet MS" panose="020B0603020202020204" pitchFamily="34" charset="0"/>
              <a:cs typeface="Arial" panose="020B0604020202020204" pitchFamily="34" charset="0"/>
            </a:rPr>
            <a:t>Riesgo de clasificación en cuentas </a:t>
          </a:r>
          <a:br>
            <a:rPr lang="es-ES" sz="1400" u="sng" dirty="0">
              <a:solidFill>
                <a:schemeClr val="bg1"/>
              </a:solidFill>
              <a:latin typeface="Trebuchet MS" panose="020B0603020202020204" pitchFamily="34" charset="0"/>
              <a:cs typeface="Arial" panose="020B0604020202020204" pitchFamily="34" charset="0"/>
            </a:rPr>
          </a:br>
          <a:r>
            <a:rPr lang="es-ES" sz="1400" u="sng" dirty="0">
              <a:solidFill>
                <a:schemeClr val="bg1"/>
              </a:solidFill>
              <a:latin typeface="Trebuchet MS" panose="020B0603020202020204" pitchFamily="34" charset="0"/>
              <a:cs typeface="Arial" panose="020B0604020202020204" pitchFamily="34" charset="0"/>
            </a:rPr>
            <a:t>por cobrar y otros activos</a:t>
          </a:r>
          <a:endParaRPr lang="es-EC" sz="1400" dirty="0">
            <a:solidFill>
              <a:schemeClr val="bg1"/>
            </a:solidFill>
            <a:latin typeface="Trebuchet MS" panose="020B0603020202020204" pitchFamily="34" charset="0"/>
          </a:endParaRPr>
        </a:p>
      </dgm:t>
    </dgm:pt>
    <dgm:pt modelId="{1B4DC7DD-9C5D-4459-99DA-00EADFD1028F}" type="sibTrans" cxnId="{F2F79E9D-A3B3-4EAF-BB13-BC846E125817}">
      <dgm:prSet/>
      <dgm:spPr/>
      <dgm:t>
        <a:bodyPr/>
        <a:lstStyle/>
        <a:p>
          <a:endParaRPr lang="es-EC" sz="1400">
            <a:latin typeface="Trebuchet MS" panose="020B0603020202020204" pitchFamily="34" charset="0"/>
          </a:endParaRPr>
        </a:p>
      </dgm:t>
    </dgm:pt>
    <dgm:pt modelId="{A12906FC-D8F1-48F5-887F-E58FF406A273}" type="parTrans" cxnId="{F2F79E9D-A3B3-4EAF-BB13-BC846E125817}">
      <dgm:prSet/>
      <dgm:spPr/>
      <dgm:t>
        <a:bodyPr/>
        <a:lstStyle/>
        <a:p>
          <a:endParaRPr lang="es-EC" sz="1400">
            <a:latin typeface="Trebuchet MS" panose="020B0603020202020204" pitchFamily="34" charset="0"/>
          </a:endParaRPr>
        </a:p>
      </dgm:t>
    </dgm:pt>
    <dgm:pt modelId="{2E84D250-E8DA-403E-ABF0-45E516AE37B1}">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S" sz="1400" dirty="0">
              <a:solidFill>
                <a:schemeClr val="bg1"/>
              </a:solidFill>
              <a:latin typeface="Trebuchet MS" panose="020B0603020202020204" pitchFamily="34" charset="0"/>
              <a:ea typeface="Trebuchet MS"/>
              <a:cs typeface="Trebuchet MS"/>
              <a:sym typeface="Trebuchet MS"/>
            </a:rPr>
            <a:t>Clasificación y provisión de cuentas </a:t>
          </a:r>
          <a:br>
            <a:rPr lang="es-ES" sz="1400" dirty="0">
              <a:solidFill>
                <a:schemeClr val="bg1"/>
              </a:solidFill>
              <a:latin typeface="Trebuchet MS" panose="020B0603020202020204" pitchFamily="34" charset="0"/>
              <a:ea typeface="Trebuchet MS"/>
              <a:cs typeface="Trebuchet MS"/>
              <a:sym typeface="Trebuchet MS"/>
            </a:rPr>
          </a:br>
          <a:r>
            <a:rPr lang="es-ES" sz="1400" dirty="0">
              <a:solidFill>
                <a:schemeClr val="bg1"/>
              </a:solidFill>
              <a:latin typeface="Trebuchet MS" panose="020B0603020202020204" pitchFamily="34" charset="0"/>
              <a:ea typeface="Trebuchet MS"/>
              <a:cs typeface="Trebuchet MS"/>
              <a:sym typeface="Trebuchet MS"/>
            </a:rPr>
            <a:t>por cobrar y otros activos.</a:t>
          </a:r>
          <a:endParaRPr lang="es-EC" sz="1400" dirty="0">
            <a:solidFill>
              <a:schemeClr val="bg1"/>
            </a:solidFill>
            <a:latin typeface="Trebuchet MS" panose="020B0603020202020204" pitchFamily="34" charset="0"/>
          </a:endParaRPr>
        </a:p>
      </dgm:t>
    </dgm:pt>
    <dgm:pt modelId="{1ED72687-CA7C-4301-9280-F08D3CF56D68}" type="sibTrans" cxnId="{E59A5035-03F4-452A-AB7A-B65AC7608748}">
      <dgm:prSet/>
      <dgm:spPr/>
      <dgm:t>
        <a:bodyPr/>
        <a:lstStyle/>
        <a:p>
          <a:endParaRPr lang="es-EC" sz="1400">
            <a:latin typeface="Trebuchet MS" panose="020B0603020202020204" pitchFamily="34" charset="0"/>
          </a:endParaRPr>
        </a:p>
      </dgm:t>
    </dgm:pt>
    <dgm:pt modelId="{05FD17FB-F0CE-46F4-922C-404829CF8FB9}" type="parTrans" cxnId="{E59A5035-03F4-452A-AB7A-B65AC7608748}">
      <dgm:prSet/>
      <dgm:spPr/>
      <dgm:t>
        <a:bodyPr/>
        <a:lstStyle/>
        <a:p>
          <a:endParaRPr lang="es-EC" sz="1400">
            <a:latin typeface="Trebuchet MS" panose="020B0603020202020204" pitchFamily="34" charset="0"/>
          </a:endParaRPr>
        </a:p>
      </dgm:t>
    </dgm:pt>
    <dgm:pt modelId="{0E522C2E-08EC-457C-A440-6163EE057526}">
      <dgm:prSet phldrT="[Texto]" custT="1"/>
      <dgm:spPr>
        <a:solidFill>
          <a:schemeClr val="accent4"/>
        </a:solidFill>
      </dgm:spPr>
      <dgm:t>
        <a:bodyPr/>
        <a:lstStyle/>
        <a:p>
          <a:pPr>
            <a:buClr>
              <a:schemeClr val="bg1"/>
            </a:buClr>
            <a:buSzPct val="125000"/>
            <a:buFont typeface="Arial" panose="020B0604020202020204" pitchFamily="34" charset="0"/>
            <a:buChar char="•"/>
          </a:pPr>
          <a:endParaRPr lang="es-EC" sz="1400" dirty="0">
            <a:solidFill>
              <a:schemeClr val="bg1"/>
            </a:solidFill>
            <a:latin typeface="Trebuchet MS" panose="020B0603020202020204" pitchFamily="34" charset="0"/>
          </a:endParaRPr>
        </a:p>
      </dgm:t>
    </dgm:pt>
    <dgm:pt modelId="{FAF43B36-2FA0-4BEC-8C94-25C5C896C41A}" type="sibTrans" cxnId="{D74B9C57-418F-433B-B4DB-412024496B5F}">
      <dgm:prSet/>
      <dgm:spPr/>
      <dgm:t>
        <a:bodyPr/>
        <a:lstStyle/>
        <a:p>
          <a:endParaRPr lang="es-EC"/>
        </a:p>
      </dgm:t>
    </dgm:pt>
    <dgm:pt modelId="{9E99FAED-E1BB-4F13-88E7-C873B4712D80}" type="parTrans" cxnId="{D74B9C57-418F-433B-B4DB-412024496B5F}">
      <dgm:prSet/>
      <dgm:spPr/>
      <dgm:t>
        <a:bodyPr/>
        <a:lstStyle/>
        <a:p>
          <a:endParaRPr lang="es-EC"/>
        </a:p>
      </dgm:t>
    </dgm:pt>
    <dgm:pt modelId="{0FCB8B8A-E536-44BC-9618-EE536EE29603}">
      <dgm:prSet phldrT="[Texto]" custT="1"/>
      <dgm:spPr>
        <a:solidFill>
          <a:schemeClr val="accent3"/>
        </a:solidFill>
      </dgm:spPr>
      <dgm:t>
        <a:bodyPr/>
        <a:lstStyle/>
        <a:p>
          <a:r>
            <a:rPr lang="es-ES" sz="1400" b="0" dirty="0">
              <a:solidFill>
                <a:schemeClr val="bg1"/>
              </a:solidFill>
              <a:latin typeface="Trebuchet MS" panose="020B0603020202020204" pitchFamily="34" charset="0"/>
              <a:cs typeface="Arial" panose="020B0604020202020204" pitchFamily="34" charset="0"/>
            </a:rPr>
            <a:t>Existe un riesgo de que las cuentas por cobrar y otros activos no se encuentren clasificados y provisionados de acuerdo a lo normativa vigente (morosidad)</a:t>
          </a:r>
          <a:endParaRPr lang="es-EC" sz="1400" dirty="0">
            <a:solidFill>
              <a:schemeClr val="bg1"/>
            </a:solidFill>
            <a:latin typeface="Trebuchet MS" panose="020B0603020202020204" pitchFamily="34" charset="0"/>
          </a:endParaRPr>
        </a:p>
      </dgm:t>
    </dgm:pt>
    <dgm:pt modelId="{245533B1-9393-4F4D-BC76-03A04D0518D7}" type="parTrans" cxnId="{6079924F-4D9A-42BC-AA2B-54608CA16921}">
      <dgm:prSet/>
      <dgm:spPr/>
      <dgm:t>
        <a:bodyPr/>
        <a:lstStyle/>
        <a:p>
          <a:endParaRPr lang="es-EC"/>
        </a:p>
      </dgm:t>
    </dgm:pt>
    <dgm:pt modelId="{255C4F6F-C7DD-4C82-8BEF-8E1C091CA34C}" type="sibTrans" cxnId="{6079924F-4D9A-42BC-AA2B-54608CA16921}">
      <dgm:prSet/>
      <dgm:spPr/>
      <dgm:t>
        <a:bodyPr/>
        <a:lstStyle/>
        <a:p>
          <a:endParaRPr lang="es-EC"/>
        </a:p>
      </dgm:t>
    </dgm:pt>
    <dgm:pt modelId="{C93768AF-A451-44D0-AB93-7EF02512947C}">
      <dgm:prSet phldrT="[Texto]" custT="1"/>
      <dgm:spPr>
        <a:solidFill>
          <a:schemeClr val="bg1">
            <a:lumMod val="65000"/>
          </a:schemeClr>
        </a:solidFill>
      </dgm:spPr>
      <dgm:t>
        <a:bodyPr/>
        <a:lstStyle/>
        <a:p>
          <a:pPr>
            <a:buClr>
              <a:schemeClr val="bg1"/>
            </a:buClr>
            <a:buSzPct val="125000"/>
            <a:buFont typeface="Trebuchet MS" panose="020B0603020202020204" pitchFamily="34" charset="0"/>
            <a:buNone/>
          </a:pPr>
          <a:endParaRPr lang="es-EC" sz="1400" dirty="0">
            <a:solidFill>
              <a:schemeClr val="bg1"/>
            </a:solidFill>
            <a:latin typeface="Trebuchet MS" panose="020B0603020202020204" pitchFamily="34" charset="0"/>
          </a:endParaRPr>
        </a:p>
      </dgm:t>
    </dgm:pt>
    <dgm:pt modelId="{8A06FBC7-5502-4ABB-872F-A5A43ACE2B9A}" type="parTrans" cxnId="{9EEA00A8-46A0-484F-8BAB-60B5C0B048D6}">
      <dgm:prSet/>
      <dgm:spPr/>
      <dgm:t>
        <a:bodyPr/>
        <a:lstStyle/>
        <a:p>
          <a:endParaRPr lang="es-EC"/>
        </a:p>
      </dgm:t>
    </dgm:pt>
    <dgm:pt modelId="{995BAAF4-8A92-49F3-AE44-5280E2E46130}" type="sibTrans" cxnId="{9EEA00A8-46A0-484F-8BAB-60B5C0B048D6}">
      <dgm:prSet/>
      <dgm:spPr/>
      <dgm:t>
        <a:bodyPr/>
        <a:lstStyle/>
        <a:p>
          <a:endParaRPr lang="es-EC"/>
        </a:p>
      </dgm:t>
    </dgm:pt>
    <dgm:pt modelId="{E12495EA-4BAC-47C0-A3CB-F755FEC659C5}">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b="0" dirty="0">
              <a:solidFill>
                <a:schemeClr val="bg1"/>
              </a:solidFill>
              <a:latin typeface="Trebuchet MS" panose="020B0603020202020204" pitchFamily="34" charset="0"/>
            </a:rPr>
            <a:t>Revisión de la clasificación </a:t>
          </a:r>
          <a:br>
            <a:rPr lang="es-EC" sz="1400" b="0" dirty="0">
              <a:solidFill>
                <a:schemeClr val="bg1"/>
              </a:solidFill>
              <a:latin typeface="Trebuchet MS" panose="020B0603020202020204" pitchFamily="34" charset="0"/>
            </a:rPr>
          </a:br>
          <a:r>
            <a:rPr lang="es-EC" sz="1400" b="0" dirty="0">
              <a:solidFill>
                <a:schemeClr val="bg1"/>
              </a:solidFill>
              <a:latin typeface="Trebuchet MS" panose="020B0603020202020204" pitchFamily="34" charset="0"/>
            </a:rPr>
            <a:t>de las cuentas por cobrar</a:t>
          </a:r>
          <a:endParaRPr lang="es-EC" sz="1400" dirty="0">
            <a:solidFill>
              <a:schemeClr val="bg1"/>
            </a:solidFill>
            <a:latin typeface="Trebuchet MS" panose="020B0603020202020204" pitchFamily="34" charset="0"/>
          </a:endParaRPr>
        </a:p>
      </dgm:t>
    </dgm:pt>
    <dgm:pt modelId="{2260C0BB-6526-47E5-857E-49B33AF64AE2}" type="parTrans" cxnId="{E3FCD2FD-2935-43B3-9FD2-522E68485E7A}">
      <dgm:prSet/>
      <dgm:spPr/>
      <dgm:t>
        <a:bodyPr/>
        <a:lstStyle/>
        <a:p>
          <a:endParaRPr lang="es-EC"/>
        </a:p>
      </dgm:t>
    </dgm:pt>
    <dgm:pt modelId="{98B97ED7-DB73-492C-A838-035F0E1D7F71}" type="sibTrans" cxnId="{E3FCD2FD-2935-43B3-9FD2-522E68485E7A}">
      <dgm:prSet/>
      <dgm:spPr/>
      <dgm:t>
        <a:bodyPr/>
        <a:lstStyle/>
        <a:p>
          <a:endParaRPr lang="es-EC"/>
        </a:p>
      </dgm:t>
    </dgm:pt>
    <dgm:pt modelId="{2EEA8D72-9E01-4A28-BAEC-527E2642AC0B}">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Recálculo de la provisión de las cuentas </a:t>
          </a:r>
          <a:br>
            <a:rPr lang="es-EC" sz="1400" dirty="0">
              <a:solidFill>
                <a:schemeClr val="bg1"/>
              </a:solidFill>
              <a:latin typeface="Trebuchet MS" panose="020B0603020202020204" pitchFamily="34" charset="0"/>
            </a:rPr>
          </a:br>
          <a:r>
            <a:rPr lang="es-EC" sz="1400" dirty="0">
              <a:solidFill>
                <a:schemeClr val="bg1"/>
              </a:solidFill>
              <a:latin typeface="Trebuchet MS" panose="020B0603020202020204" pitchFamily="34" charset="0"/>
            </a:rPr>
            <a:t>por cobrar u otros activos (morosidad)</a:t>
          </a:r>
        </a:p>
      </dgm:t>
    </dgm:pt>
    <dgm:pt modelId="{19F4116D-DB12-4CC8-A6C6-10C3CB698EBD}" type="parTrans" cxnId="{ED23F40E-D547-4BDC-876F-F1B717B17022}">
      <dgm:prSet/>
      <dgm:spPr/>
      <dgm:t>
        <a:bodyPr/>
        <a:lstStyle/>
        <a:p>
          <a:endParaRPr lang="es-EC"/>
        </a:p>
      </dgm:t>
    </dgm:pt>
    <dgm:pt modelId="{F34AB815-6DA7-42A3-B854-216A1AAD00E6}" type="sibTrans" cxnId="{ED23F40E-D547-4BDC-876F-F1B717B17022}">
      <dgm:prSet/>
      <dgm:spPr/>
      <dgm:t>
        <a:bodyPr/>
        <a:lstStyle/>
        <a:p>
          <a:endParaRPr lang="es-EC"/>
        </a:p>
      </dgm:t>
    </dgm:pt>
    <dgm:pt modelId="{7F789A7C-D95C-4690-9B02-10DF2F30442E}">
      <dgm:prSet phldrT="[Texto]" custT="1"/>
      <dgm:spPr>
        <a:solidFill>
          <a:schemeClr val="bg1">
            <a:lumMod val="65000"/>
          </a:schemeClr>
        </a:solidFill>
      </dgm:spPr>
      <dgm:t>
        <a:bodyPr/>
        <a:lstStyle/>
        <a:p>
          <a:pPr>
            <a:buClr>
              <a:schemeClr val="bg1"/>
            </a:buClr>
            <a:buSzPct val="125000"/>
            <a:buFont typeface="Trebuchet MS" panose="020B0603020202020204" pitchFamily="34" charset="0"/>
            <a:buChar char="•"/>
          </a:pPr>
          <a:r>
            <a:rPr lang="es-EC" sz="1400" dirty="0">
              <a:solidFill>
                <a:schemeClr val="bg1"/>
              </a:solidFill>
              <a:latin typeface="Trebuchet MS" panose="020B0603020202020204" pitchFamily="34" charset="0"/>
            </a:rPr>
            <a:t>Revisión de la contabilización </a:t>
          </a:r>
          <a:br>
            <a:rPr lang="es-EC" sz="1400" dirty="0">
              <a:solidFill>
                <a:schemeClr val="bg1"/>
              </a:solidFill>
              <a:latin typeface="Trebuchet MS" panose="020B0603020202020204" pitchFamily="34" charset="0"/>
            </a:rPr>
          </a:br>
          <a:r>
            <a:rPr lang="es-EC" sz="1400" dirty="0">
              <a:solidFill>
                <a:schemeClr val="bg1"/>
              </a:solidFill>
              <a:latin typeface="Trebuchet MS" panose="020B0603020202020204" pitchFamily="34" charset="0"/>
            </a:rPr>
            <a:t>de las cuentas por cobrar </a:t>
          </a:r>
        </a:p>
      </dgm:t>
    </dgm:pt>
    <dgm:pt modelId="{B9DA970F-D78E-455F-9BD5-E66DAEBA3E61}" type="parTrans" cxnId="{A58E916C-E293-4001-AAEC-18455714C1C8}">
      <dgm:prSet/>
      <dgm:spPr/>
      <dgm:t>
        <a:bodyPr/>
        <a:lstStyle/>
        <a:p>
          <a:endParaRPr lang="es-EC"/>
        </a:p>
      </dgm:t>
    </dgm:pt>
    <dgm:pt modelId="{2E24EEC6-17B9-43B9-9188-80D683D0C97D}" type="sibTrans" cxnId="{A58E916C-E293-4001-AAEC-18455714C1C8}">
      <dgm:prSet/>
      <dgm:spPr/>
      <dgm:t>
        <a:bodyPr/>
        <a:lstStyle/>
        <a:p>
          <a:endParaRPr lang="es-EC"/>
        </a:p>
      </dgm:t>
    </dgm:pt>
    <dgm:pt modelId="{3A6675C0-402E-43C9-8C80-6960675A0D52}" type="pres">
      <dgm:prSet presAssocID="{421C89AE-51AE-4B52-9303-49DAC65DC4C9}" presName="linear" presStyleCnt="0">
        <dgm:presLayoutVars>
          <dgm:dir/>
          <dgm:resizeHandles val="exact"/>
        </dgm:presLayoutVars>
      </dgm:prSet>
      <dgm:spPr/>
    </dgm:pt>
    <dgm:pt modelId="{C9284E7B-BE90-408A-A762-CC0264FD2B5C}" type="pres">
      <dgm:prSet presAssocID="{95A7D79A-9C1E-4625-8D24-B143A0EBE21D}" presName="comp" presStyleCnt="0"/>
      <dgm:spPr/>
    </dgm:pt>
    <dgm:pt modelId="{1CD35266-5DC1-4D67-AA10-DED5B293DF33}" type="pres">
      <dgm:prSet presAssocID="{95A7D79A-9C1E-4625-8D24-B143A0EBE21D}" presName="box" presStyleLbl="node1" presStyleIdx="0" presStyleCnt="3" custLinFactNeighborX="148"/>
      <dgm:spPr/>
    </dgm:pt>
    <dgm:pt modelId="{275944E4-ECC7-4F59-8690-976F0190AF74}" type="pres">
      <dgm:prSet presAssocID="{95A7D79A-9C1E-4625-8D24-B143A0EBE21D}" presName="img" presStyleLbl="fgImgPlace1" presStyleIdx="0" presStyleCnt="3" custScaleX="112658" custScaleY="74036" custLinFactNeighborX="10478" custLinFactNeighborY="-110"/>
      <dgm:spPr>
        <a:solidFill>
          <a:schemeClr val="bg1"/>
        </a:solidFill>
      </dgm:spPr>
    </dgm:pt>
    <dgm:pt modelId="{132FCD01-3D8E-43DF-B152-1BA53BD02687}" type="pres">
      <dgm:prSet presAssocID="{95A7D79A-9C1E-4625-8D24-B143A0EBE21D}" presName="text" presStyleLbl="node1" presStyleIdx="0" presStyleCnt="3">
        <dgm:presLayoutVars>
          <dgm:bulletEnabled val="1"/>
        </dgm:presLayoutVars>
      </dgm:prSet>
      <dgm:spPr/>
    </dgm:pt>
    <dgm:pt modelId="{2D5E7D9D-73DF-4D98-9395-D39E06CA7B5C}" type="pres">
      <dgm:prSet presAssocID="{B28DF6E3-AF49-496D-B271-3069414F085C}" presName="spacer" presStyleCnt="0"/>
      <dgm:spPr/>
    </dgm:pt>
    <dgm:pt modelId="{9FE69C82-92A3-436F-A554-98E3C4017ACE}" type="pres">
      <dgm:prSet presAssocID="{1A26D8C9-6E25-4F11-8288-5A1A73D7A616}" presName="comp" presStyleCnt="0"/>
      <dgm:spPr/>
    </dgm:pt>
    <dgm:pt modelId="{7D2642E7-696E-4416-8154-FBB99A479DD8}" type="pres">
      <dgm:prSet presAssocID="{1A26D8C9-6E25-4F11-8288-5A1A73D7A616}" presName="box" presStyleLbl="node1" presStyleIdx="1" presStyleCnt="3" custScaleY="136741"/>
      <dgm:spPr/>
    </dgm:pt>
    <dgm:pt modelId="{C3D02545-BE41-4B1A-8018-09EDDFA5CBC8}" type="pres">
      <dgm:prSet presAssocID="{1A26D8C9-6E25-4F11-8288-5A1A73D7A616}" presName="img" presStyleLbl="fgImgPlace1" presStyleIdx="1" presStyleCnt="3" custScaleX="115799" custScaleY="102988" custLinFactNeighborX="8118" custLinFactNeighborY="0"/>
      <dgm:spPr>
        <a:solidFill>
          <a:schemeClr val="bg1"/>
        </a:solidFill>
      </dgm:spPr>
    </dgm:pt>
    <dgm:pt modelId="{782C2F53-86F8-43DC-A3CE-BCD3693C3ED2}" type="pres">
      <dgm:prSet presAssocID="{1A26D8C9-6E25-4F11-8288-5A1A73D7A616}" presName="text" presStyleLbl="node1" presStyleIdx="1" presStyleCnt="3">
        <dgm:presLayoutVars>
          <dgm:bulletEnabled val="1"/>
        </dgm:presLayoutVars>
      </dgm:prSet>
      <dgm:spPr/>
    </dgm:pt>
    <dgm:pt modelId="{8CDB1D7C-D1FE-46BE-9FDE-A79AC449B327}" type="pres">
      <dgm:prSet presAssocID="{55AD305F-DF17-451B-8A91-2237F64090BD}" presName="spacer" presStyleCnt="0"/>
      <dgm:spPr/>
    </dgm:pt>
    <dgm:pt modelId="{92240D36-FF8B-48D9-BCE5-6CEE5ACEF066}" type="pres">
      <dgm:prSet presAssocID="{EAEF7CE0-FA49-4667-B465-C58297425580}" presName="comp" presStyleCnt="0"/>
      <dgm:spPr/>
    </dgm:pt>
    <dgm:pt modelId="{8E6FE1EE-7804-4351-AC43-A66AFAD08546}" type="pres">
      <dgm:prSet presAssocID="{EAEF7CE0-FA49-4667-B465-C58297425580}" presName="box" presStyleLbl="node1" presStyleIdx="2" presStyleCnt="3" custScaleY="67417"/>
      <dgm:spPr/>
    </dgm:pt>
    <dgm:pt modelId="{FB6DFEB3-67AF-4CBB-B997-A967DCAE74C6}" type="pres">
      <dgm:prSet presAssocID="{EAEF7CE0-FA49-4667-B465-C58297425580}" presName="img" presStyleLbl="fgImgPlace1" presStyleIdx="2" presStyleCnt="3" custScaleX="114519" custScaleY="61314" custLinFactNeighborX="8856"/>
      <dgm:spPr>
        <a:solidFill>
          <a:schemeClr val="bg1"/>
        </a:solidFill>
      </dgm:spPr>
    </dgm:pt>
    <dgm:pt modelId="{7DCB988F-DFF3-4C35-BFDF-E221E7955697}" type="pres">
      <dgm:prSet presAssocID="{EAEF7CE0-FA49-4667-B465-C58297425580}" presName="text" presStyleLbl="node1" presStyleIdx="2" presStyleCnt="3">
        <dgm:presLayoutVars>
          <dgm:bulletEnabled val="1"/>
        </dgm:presLayoutVars>
      </dgm:prSet>
      <dgm:spPr/>
    </dgm:pt>
  </dgm:ptLst>
  <dgm:cxnLst>
    <dgm:cxn modelId="{CF566105-13A1-4763-940A-49D3264F366F}" type="presOf" srcId="{D7AD8D66-E756-41E2-8D00-8E75047ECC5C}" destId="{132FCD01-3D8E-43DF-B152-1BA53BD02687}" srcOrd="1" destOrd="1" presId="urn:microsoft.com/office/officeart/2005/8/layout/vList4"/>
    <dgm:cxn modelId="{E6C4A40A-1B55-4500-8ED4-096C00893953}" type="presOf" srcId="{7F789A7C-D95C-4690-9B02-10DF2F30442E}" destId="{7D2642E7-696E-4416-8154-FBB99A479DD8}" srcOrd="0" destOrd="4" presId="urn:microsoft.com/office/officeart/2005/8/layout/vList4"/>
    <dgm:cxn modelId="{75B8B80E-5252-477A-8925-E532C5CF2191}" srcId="{1A26D8C9-6E25-4F11-8288-5A1A73D7A616}" destId="{144A01EF-82BD-453A-847B-A919B15F139C}" srcOrd="5" destOrd="0" parTransId="{6B52E1F3-F5A7-4987-BDC5-B8F2660E3A25}" sibTransId="{1FBD5985-D43A-4408-B71D-E91AE32D5678}"/>
    <dgm:cxn modelId="{ED23F40E-D547-4BDC-876F-F1B717B17022}" srcId="{1A26D8C9-6E25-4F11-8288-5A1A73D7A616}" destId="{2EEA8D72-9E01-4A28-BAEC-527E2642AC0B}" srcOrd="2" destOrd="0" parTransId="{19F4116D-DB12-4CC8-A6C6-10C3CB698EBD}" sibTransId="{F34AB815-6DA7-42A3-B854-216A1AAD00E6}"/>
    <dgm:cxn modelId="{CC816A13-D257-4542-BD01-62DA8B6D4EBE}" type="presOf" srcId="{E12495EA-4BAC-47C0-A3CB-F755FEC659C5}" destId="{7D2642E7-696E-4416-8154-FBB99A479DD8}" srcOrd="0" destOrd="2" presId="urn:microsoft.com/office/officeart/2005/8/layout/vList4"/>
    <dgm:cxn modelId="{4DE07B18-44CB-4F87-B251-1C3E83833555}" type="presOf" srcId="{C93768AF-A451-44D0-AB93-7EF02512947C}" destId="{782C2F53-86F8-43DC-A3CE-BCD3693C3ED2}" srcOrd="1" destOrd="5" presId="urn:microsoft.com/office/officeart/2005/8/layout/vList4"/>
    <dgm:cxn modelId="{10AFF121-729E-45E9-B4B3-13CD3FADFAE0}" type="presOf" srcId="{2EEA8D72-9E01-4A28-BAEC-527E2642AC0B}" destId="{7D2642E7-696E-4416-8154-FBB99A479DD8}" srcOrd="0" destOrd="3" presId="urn:microsoft.com/office/officeart/2005/8/layout/vList4"/>
    <dgm:cxn modelId="{1518F923-F93A-4E3F-B385-073E99C85A14}" type="presOf" srcId="{144A01EF-82BD-453A-847B-A919B15F139C}" destId="{7D2642E7-696E-4416-8154-FBB99A479DD8}" srcOrd="0" destOrd="6" presId="urn:microsoft.com/office/officeart/2005/8/layout/vList4"/>
    <dgm:cxn modelId="{10689E30-744C-4635-A87B-C37CCCABEB02}" type="presOf" srcId="{D7AD8D66-E756-41E2-8D00-8E75047ECC5C}" destId="{1CD35266-5DC1-4D67-AA10-DED5B293DF33}" srcOrd="0" destOrd="1" presId="urn:microsoft.com/office/officeart/2005/8/layout/vList4"/>
    <dgm:cxn modelId="{E59A5035-03F4-452A-AB7A-B65AC7608748}" srcId="{1A26D8C9-6E25-4F11-8288-5A1A73D7A616}" destId="{2E84D250-E8DA-403E-ABF0-45E516AE37B1}" srcOrd="0" destOrd="0" parTransId="{05FD17FB-F0CE-46F4-922C-404829CF8FB9}" sibTransId="{1ED72687-CA7C-4301-9280-F08D3CF56D68}"/>
    <dgm:cxn modelId="{3A32653E-447F-4306-8182-9E1446D3CBCD}" type="presOf" srcId="{95A7D79A-9C1E-4625-8D24-B143A0EBE21D}" destId="{132FCD01-3D8E-43DF-B152-1BA53BD02687}" srcOrd="1" destOrd="0" presId="urn:microsoft.com/office/officeart/2005/8/layout/vList4"/>
    <dgm:cxn modelId="{58E7415B-50C0-44EC-BBB3-5D2DBFCBE8D1}" srcId="{421C89AE-51AE-4B52-9303-49DAC65DC4C9}" destId="{1A26D8C9-6E25-4F11-8288-5A1A73D7A616}" srcOrd="1" destOrd="0" parTransId="{D1F553F6-1F9B-4F9F-8C74-FD60603A1008}" sibTransId="{55AD305F-DF17-451B-8A91-2237F64090BD}"/>
    <dgm:cxn modelId="{C2246F5D-A618-4512-94B3-D60EF29CF491}" type="presOf" srcId="{EAEF7CE0-FA49-4667-B465-C58297425580}" destId="{7DCB988F-DFF3-4C35-BFDF-E221E7955697}" srcOrd="1" destOrd="0" presId="urn:microsoft.com/office/officeart/2005/8/layout/vList4"/>
    <dgm:cxn modelId="{390FB143-90DE-457F-B3D2-BA640B8690A6}" type="presOf" srcId="{C93768AF-A451-44D0-AB93-7EF02512947C}" destId="{7D2642E7-696E-4416-8154-FBB99A479DD8}" srcOrd="0" destOrd="5" presId="urn:microsoft.com/office/officeart/2005/8/layout/vList4"/>
    <dgm:cxn modelId="{1755DB63-54BF-4CCE-8FAB-19B8216272FB}" type="presOf" srcId="{EAEF7CE0-FA49-4667-B465-C58297425580}" destId="{8E6FE1EE-7804-4351-AC43-A66AFAD08546}" srcOrd="0" destOrd="0" presId="urn:microsoft.com/office/officeart/2005/8/layout/vList4"/>
    <dgm:cxn modelId="{81D3FD64-589D-49DC-9825-1DDC0FBFE711}" type="presOf" srcId="{0E522C2E-08EC-457C-A440-6163EE057526}" destId="{7DCB988F-DFF3-4C35-BFDF-E221E7955697}" srcOrd="1" destOrd="1" presId="urn:microsoft.com/office/officeart/2005/8/layout/vList4"/>
    <dgm:cxn modelId="{ED8CFB48-D38A-4A59-BAAE-0A13AF31BAF8}" type="presOf" srcId="{1A26D8C9-6E25-4F11-8288-5A1A73D7A616}" destId="{782C2F53-86F8-43DC-A3CE-BCD3693C3ED2}" srcOrd="1" destOrd="0" presId="urn:microsoft.com/office/officeart/2005/8/layout/vList4"/>
    <dgm:cxn modelId="{61301E4C-625A-4371-A9E1-4A6875AAF092}" type="presOf" srcId="{95A7D79A-9C1E-4625-8D24-B143A0EBE21D}" destId="{1CD35266-5DC1-4D67-AA10-DED5B293DF33}" srcOrd="0" destOrd="0" presId="urn:microsoft.com/office/officeart/2005/8/layout/vList4"/>
    <dgm:cxn modelId="{A58E916C-E293-4001-AAEC-18455714C1C8}" srcId="{1A26D8C9-6E25-4F11-8288-5A1A73D7A616}" destId="{7F789A7C-D95C-4690-9B02-10DF2F30442E}" srcOrd="3" destOrd="0" parTransId="{B9DA970F-D78E-455F-9BD5-E66DAEBA3E61}" sibTransId="{2E24EEC6-17B9-43B9-9188-80D683D0C97D}"/>
    <dgm:cxn modelId="{6079924F-4D9A-42BC-AA2B-54608CA16921}" srcId="{95A7D79A-9C1E-4625-8D24-B143A0EBE21D}" destId="{0FCB8B8A-E536-44BC-9618-EE536EE29603}" srcOrd="1" destOrd="0" parTransId="{245533B1-9393-4F4D-BC76-03A04D0518D7}" sibTransId="{255C4F6F-C7DD-4C82-8BEF-8E1C091CA34C}"/>
    <dgm:cxn modelId="{0C9B5B50-82FA-4D74-9B9C-6EE1A4CAB27A}" type="presOf" srcId="{2E84D250-E8DA-403E-ABF0-45E516AE37B1}" destId="{7D2642E7-696E-4416-8154-FBB99A479DD8}" srcOrd="0" destOrd="1" presId="urn:microsoft.com/office/officeart/2005/8/layout/vList4"/>
    <dgm:cxn modelId="{F5BE0873-719F-4424-BA80-ECCA81BE1457}" type="presOf" srcId="{421C89AE-51AE-4B52-9303-49DAC65DC4C9}" destId="{3A6675C0-402E-43C9-8C80-6960675A0D52}" srcOrd="0" destOrd="0" presId="urn:microsoft.com/office/officeart/2005/8/layout/vList4"/>
    <dgm:cxn modelId="{D74B9C57-418F-433B-B4DB-412024496B5F}" srcId="{EAEF7CE0-FA49-4667-B465-C58297425580}" destId="{0E522C2E-08EC-457C-A440-6163EE057526}" srcOrd="0" destOrd="0" parTransId="{9E99FAED-E1BB-4F13-88E7-C873B4712D80}" sibTransId="{FAF43B36-2FA0-4BEC-8C94-25C5C896C41A}"/>
    <dgm:cxn modelId="{A331CB8E-70F1-469E-BFF3-9DD2ACD39964}" type="presOf" srcId="{2EEA8D72-9E01-4A28-BAEC-527E2642AC0B}" destId="{782C2F53-86F8-43DC-A3CE-BCD3693C3ED2}" srcOrd="1" destOrd="3" presId="urn:microsoft.com/office/officeart/2005/8/layout/vList4"/>
    <dgm:cxn modelId="{C1F99298-5ECB-4EDD-BA6E-F85D04AE2C92}" type="presOf" srcId="{0E522C2E-08EC-457C-A440-6163EE057526}" destId="{8E6FE1EE-7804-4351-AC43-A66AFAD08546}" srcOrd="0" destOrd="1" presId="urn:microsoft.com/office/officeart/2005/8/layout/vList4"/>
    <dgm:cxn modelId="{F2F79E9D-A3B3-4EAF-BB13-BC846E125817}" srcId="{95A7D79A-9C1E-4625-8D24-B143A0EBE21D}" destId="{D7AD8D66-E756-41E2-8D00-8E75047ECC5C}" srcOrd="0" destOrd="0" parTransId="{A12906FC-D8F1-48F5-887F-E58FF406A273}" sibTransId="{1B4DC7DD-9C5D-4459-99DA-00EADFD1028F}"/>
    <dgm:cxn modelId="{80C23A9E-6A90-4EC0-8B1B-1208A7C85AEE}" type="presOf" srcId="{0FCB8B8A-E536-44BC-9618-EE536EE29603}" destId="{132FCD01-3D8E-43DF-B152-1BA53BD02687}" srcOrd="1" destOrd="2" presId="urn:microsoft.com/office/officeart/2005/8/layout/vList4"/>
    <dgm:cxn modelId="{544F5EA6-EE60-4D0B-B13A-1291097E394F}" type="presOf" srcId="{1A26D8C9-6E25-4F11-8288-5A1A73D7A616}" destId="{7D2642E7-696E-4416-8154-FBB99A479DD8}" srcOrd="0" destOrd="0" presId="urn:microsoft.com/office/officeart/2005/8/layout/vList4"/>
    <dgm:cxn modelId="{9EEA00A8-46A0-484F-8BAB-60B5C0B048D6}" srcId="{1A26D8C9-6E25-4F11-8288-5A1A73D7A616}" destId="{C93768AF-A451-44D0-AB93-7EF02512947C}" srcOrd="4" destOrd="0" parTransId="{8A06FBC7-5502-4ABB-872F-A5A43ACE2B9A}" sibTransId="{995BAAF4-8A92-49F3-AE44-5280E2E46130}"/>
    <dgm:cxn modelId="{56E447B0-F8E5-494F-8B97-316D7C484D43}" srcId="{421C89AE-51AE-4B52-9303-49DAC65DC4C9}" destId="{95A7D79A-9C1E-4625-8D24-B143A0EBE21D}" srcOrd="0" destOrd="0" parTransId="{07626DB3-67E5-4029-AD5F-2188149C4D3E}" sibTransId="{B28DF6E3-AF49-496D-B271-3069414F085C}"/>
    <dgm:cxn modelId="{6469E2B3-EFAC-419A-8D86-86F024758256}" type="presOf" srcId="{2E84D250-E8DA-403E-ABF0-45E516AE37B1}" destId="{782C2F53-86F8-43DC-A3CE-BCD3693C3ED2}" srcOrd="1" destOrd="1" presId="urn:microsoft.com/office/officeart/2005/8/layout/vList4"/>
    <dgm:cxn modelId="{EB8E61B5-C8EC-4B57-928F-8516584DB18E}" type="presOf" srcId="{E12495EA-4BAC-47C0-A3CB-F755FEC659C5}" destId="{782C2F53-86F8-43DC-A3CE-BCD3693C3ED2}" srcOrd="1" destOrd="2" presId="urn:microsoft.com/office/officeart/2005/8/layout/vList4"/>
    <dgm:cxn modelId="{78455DB9-DD28-470B-AFA3-F2A81606BA4F}" type="presOf" srcId="{144A01EF-82BD-453A-847B-A919B15F139C}" destId="{782C2F53-86F8-43DC-A3CE-BCD3693C3ED2}" srcOrd="1" destOrd="6" presId="urn:microsoft.com/office/officeart/2005/8/layout/vList4"/>
    <dgm:cxn modelId="{050E7DD3-C477-4EE7-887E-E6BC758A1113}" type="presOf" srcId="{0FCB8B8A-E536-44BC-9618-EE536EE29603}" destId="{1CD35266-5DC1-4D67-AA10-DED5B293DF33}" srcOrd="0" destOrd="2" presId="urn:microsoft.com/office/officeart/2005/8/layout/vList4"/>
    <dgm:cxn modelId="{1489D7E6-2686-4258-93B8-7FE344FD741E}" type="presOf" srcId="{7F789A7C-D95C-4690-9B02-10DF2F30442E}" destId="{782C2F53-86F8-43DC-A3CE-BCD3693C3ED2}" srcOrd="1" destOrd="4" presId="urn:microsoft.com/office/officeart/2005/8/layout/vList4"/>
    <dgm:cxn modelId="{83C84EFD-E40D-462A-85BC-B03040815086}" srcId="{421C89AE-51AE-4B52-9303-49DAC65DC4C9}" destId="{EAEF7CE0-FA49-4667-B465-C58297425580}" srcOrd="2" destOrd="0" parTransId="{D5A2E3F8-B891-4F9D-A6CB-A77D3DBBC7E6}" sibTransId="{7F8C2079-5934-4EA7-8654-5764255B94E4}"/>
    <dgm:cxn modelId="{E3FCD2FD-2935-43B3-9FD2-522E68485E7A}" srcId="{1A26D8C9-6E25-4F11-8288-5A1A73D7A616}" destId="{E12495EA-4BAC-47C0-A3CB-F755FEC659C5}" srcOrd="1" destOrd="0" parTransId="{2260C0BB-6526-47E5-857E-49B33AF64AE2}" sibTransId="{98B97ED7-DB73-492C-A838-035F0E1D7F71}"/>
    <dgm:cxn modelId="{193168EB-BC41-4087-8052-2F89DB046F7F}" type="presParOf" srcId="{3A6675C0-402E-43C9-8C80-6960675A0D52}" destId="{C9284E7B-BE90-408A-A762-CC0264FD2B5C}" srcOrd="0" destOrd="0" presId="urn:microsoft.com/office/officeart/2005/8/layout/vList4"/>
    <dgm:cxn modelId="{531E8979-A424-4D97-908E-969AE0C63D20}" type="presParOf" srcId="{C9284E7B-BE90-408A-A762-CC0264FD2B5C}" destId="{1CD35266-5DC1-4D67-AA10-DED5B293DF33}" srcOrd="0" destOrd="0" presId="urn:microsoft.com/office/officeart/2005/8/layout/vList4"/>
    <dgm:cxn modelId="{7FE1EE4D-B7C8-4CFB-A9C2-DBEB4CFC995A}" type="presParOf" srcId="{C9284E7B-BE90-408A-A762-CC0264FD2B5C}" destId="{275944E4-ECC7-4F59-8690-976F0190AF74}" srcOrd="1" destOrd="0" presId="urn:microsoft.com/office/officeart/2005/8/layout/vList4"/>
    <dgm:cxn modelId="{4B61EBB2-2647-42F5-BA6B-398DC2BF5C53}" type="presParOf" srcId="{C9284E7B-BE90-408A-A762-CC0264FD2B5C}" destId="{132FCD01-3D8E-43DF-B152-1BA53BD02687}" srcOrd="2" destOrd="0" presId="urn:microsoft.com/office/officeart/2005/8/layout/vList4"/>
    <dgm:cxn modelId="{2DFB93CC-3530-4966-B18B-24FF00EBA83B}" type="presParOf" srcId="{3A6675C0-402E-43C9-8C80-6960675A0D52}" destId="{2D5E7D9D-73DF-4D98-9395-D39E06CA7B5C}" srcOrd="1" destOrd="0" presId="urn:microsoft.com/office/officeart/2005/8/layout/vList4"/>
    <dgm:cxn modelId="{BF129660-32D3-4D47-9BB8-6BFBD305AC9C}" type="presParOf" srcId="{3A6675C0-402E-43C9-8C80-6960675A0D52}" destId="{9FE69C82-92A3-436F-A554-98E3C4017ACE}" srcOrd="2" destOrd="0" presId="urn:microsoft.com/office/officeart/2005/8/layout/vList4"/>
    <dgm:cxn modelId="{688A84B6-369F-44FF-B021-22EB2469AEB9}" type="presParOf" srcId="{9FE69C82-92A3-436F-A554-98E3C4017ACE}" destId="{7D2642E7-696E-4416-8154-FBB99A479DD8}" srcOrd="0" destOrd="0" presId="urn:microsoft.com/office/officeart/2005/8/layout/vList4"/>
    <dgm:cxn modelId="{DD064378-1564-49E6-8D60-26D38D9948AB}" type="presParOf" srcId="{9FE69C82-92A3-436F-A554-98E3C4017ACE}" destId="{C3D02545-BE41-4B1A-8018-09EDDFA5CBC8}" srcOrd="1" destOrd="0" presId="urn:microsoft.com/office/officeart/2005/8/layout/vList4"/>
    <dgm:cxn modelId="{5BF5AD9D-399A-4512-8D9D-9529B412C6E3}" type="presParOf" srcId="{9FE69C82-92A3-436F-A554-98E3C4017ACE}" destId="{782C2F53-86F8-43DC-A3CE-BCD3693C3ED2}" srcOrd="2" destOrd="0" presId="urn:microsoft.com/office/officeart/2005/8/layout/vList4"/>
    <dgm:cxn modelId="{1FEB2253-69A9-4D21-A86C-0C240C6A2D95}" type="presParOf" srcId="{3A6675C0-402E-43C9-8C80-6960675A0D52}" destId="{8CDB1D7C-D1FE-46BE-9FDE-A79AC449B327}" srcOrd="3" destOrd="0" presId="urn:microsoft.com/office/officeart/2005/8/layout/vList4"/>
    <dgm:cxn modelId="{A504AB49-E9AA-4D29-AE31-90435E6D76ED}" type="presParOf" srcId="{3A6675C0-402E-43C9-8C80-6960675A0D52}" destId="{92240D36-FF8B-48D9-BCE5-6CEE5ACEF066}" srcOrd="4" destOrd="0" presId="urn:microsoft.com/office/officeart/2005/8/layout/vList4"/>
    <dgm:cxn modelId="{9078CDBA-C632-44A0-9072-0D432413BB6E}" type="presParOf" srcId="{92240D36-FF8B-48D9-BCE5-6CEE5ACEF066}" destId="{8E6FE1EE-7804-4351-AC43-A66AFAD08546}" srcOrd="0" destOrd="0" presId="urn:microsoft.com/office/officeart/2005/8/layout/vList4"/>
    <dgm:cxn modelId="{3EF358E1-AEC7-441F-ADBA-E98122982758}" type="presParOf" srcId="{92240D36-FF8B-48D9-BCE5-6CEE5ACEF066}" destId="{FB6DFEB3-67AF-4CBB-B997-A967DCAE74C6}" srcOrd="1" destOrd="0" presId="urn:microsoft.com/office/officeart/2005/8/layout/vList4"/>
    <dgm:cxn modelId="{63D7DE84-8B8B-4A23-AFFC-D6B4484E4159}" type="presParOf" srcId="{92240D36-FF8B-48D9-BCE5-6CEE5ACEF066}" destId="{7DCB988F-DFF3-4C35-BFDF-E221E795569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C4407-D523-406A-BA58-C4DD334A4822}">
      <dsp:nvSpPr>
        <dsp:cNvPr id="0" name=""/>
        <dsp:cNvSpPr/>
      </dsp:nvSpPr>
      <dsp:spPr>
        <a:xfrm>
          <a:off x="2334251" y="807"/>
          <a:ext cx="3088243" cy="1176221"/>
        </a:xfrm>
        <a:prstGeom prst="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dk2"/>
            </a:buClr>
            <a:buSzPts val="1280"/>
            <a:buFont typeface="Merriweather Sans"/>
            <a:buNone/>
          </a:pPr>
          <a:r>
            <a:rPr lang="es-MX" sz="1600" kern="1200" dirty="0">
              <a:solidFill>
                <a:schemeClr val="bg1"/>
              </a:solidFill>
              <a:latin typeface="Trebuchet MS" panose="020B0603020202020204" pitchFamily="34" charset="0"/>
              <a:ea typeface="Proxima Nova"/>
              <a:cs typeface="Proxima Nova"/>
              <a:sym typeface="Proxima Nova"/>
            </a:rPr>
            <a:t>   Inversiones</a:t>
          </a:r>
          <a:endParaRPr lang="es-EC" sz="1600" kern="1200" dirty="0">
            <a:solidFill>
              <a:schemeClr val="bg1"/>
            </a:solidFill>
            <a:latin typeface="Trebuchet MS" panose="020B0603020202020204" pitchFamily="34" charset="0"/>
          </a:endParaRPr>
        </a:p>
      </dsp:txBody>
      <dsp:txXfrm>
        <a:off x="2334251" y="807"/>
        <a:ext cx="3088243" cy="1176221"/>
      </dsp:txXfrm>
    </dsp:sp>
    <dsp:sp modelId="{25AF4133-C2E2-4BCC-9EF7-366C75E17A66}">
      <dsp:nvSpPr>
        <dsp:cNvPr id="0" name=""/>
        <dsp:cNvSpPr/>
      </dsp:nvSpPr>
      <dsp:spPr>
        <a:xfrm>
          <a:off x="506585" y="807"/>
          <a:ext cx="2063038" cy="1176221"/>
        </a:xfrm>
        <a:prstGeom prst="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2C2CE3-908B-48E5-9B5F-99D1054FDDDC}">
      <dsp:nvSpPr>
        <dsp:cNvPr id="0" name=""/>
        <dsp:cNvSpPr/>
      </dsp:nvSpPr>
      <dsp:spPr>
        <a:xfrm>
          <a:off x="495452" y="1371105"/>
          <a:ext cx="2968225" cy="1176221"/>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600"/>
            <a:buFont typeface="Proxima Nova"/>
            <a:buNone/>
          </a:pPr>
          <a:r>
            <a:rPr lang="en-US" sz="1600" kern="1200" dirty="0">
              <a:solidFill>
                <a:schemeClr val="bg1"/>
              </a:solidFill>
              <a:latin typeface="Trebuchet MS" panose="020B0603020202020204" pitchFamily="34" charset="0"/>
              <a:ea typeface="Proxima Nova"/>
              <a:cs typeface="Proxima Nova"/>
              <a:sym typeface="Proxima Nova"/>
            </a:rPr>
            <a:t>Cuentas por </a:t>
          </a:r>
          <a:r>
            <a:rPr lang="en-US" sz="1600" kern="1200" dirty="0" err="1">
              <a:solidFill>
                <a:schemeClr val="bg1"/>
              </a:solidFill>
              <a:latin typeface="Trebuchet MS" panose="020B0603020202020204" pitchFamily="34" charset="0"/>
              <a:ea typeface="Proxima Nova"/>
              <a:cs typeface="Proxima Nova"/>
              <a:sym typeface="Proxima Nova"/>
            </a:rPr>
            <a:t>cobrar</a:t>
          </a:r>
          <a:r>
            <a:rPr lang="en-US" sz="1600" kern="1200" dirty="0">
              <a:solidFill>
                <a:schemeClr val="bg1"/>
              </a:solidFill>
              <a:latin typeface="Trebuchet MS" panose="020B0603020202020204" pitchFamily="34" charset="0"/>
              <a:ea typeface="Proxima Nova"/>
              <a:cs typeface="Proxima Nova"/>
              <a:sym typeface="Proxima Nova"/>
            </a:rPr>
            <a:t> </a:t>
          </a:r>
          <a:br>
            <a:rPr lang="en-US" sz="1600" kern="1200" dirty="0">
              <a:solidFill>
                <a:schemeClr val="bg1"/>
              </a:solidFill>
              <a:latin typeface="Trebuchet MS" panose="020B0603020202020204" pitchFamily="34" charset="0"/>
              <a:ea typeface="Proxima Nova"/>
              <a:cs typeface="Proxima Nova"/>
              <a:sym typeface="Proxima Nova"/>
            </a:rPr>
          </a:br>
          <a:r>
            <a:rPr lang="en-US" sz="1600" kern="1200" dirty="0">
              <a:solidFill>
                <a:schemeClr val="bg1"/>
              </a:solidFill>
              <a:latin typeface="Trebuchet MS" panose="020B0603020202020204" pitchFamily="34" charset="0"/>
              <a:ea typeface="Proxima Nova"/>
              <a:cs typeface="Proxima Nova"/>
              <a:sym typeface="Proxima Nova"/>
            </a:rPr>
            <a:t>y otros activos</a:t>
          </a:r>
          <a:endParaRPr lang="es-EC" sz="1600" kern="1200" dirty="0">
            <a:solidFill>
              <a:schemeClr val="bg1"/>
            </a:solidFill>
            <a:latin typeface="Trebuchet MS" panose="020B0603020202020204" pitchFamily="34" charset="0"/>
          </a:endParaRPr>
        </a:p>
      </dsp:txBody>
      <dsp:txXfrm>
        <a:off x="495452" y="1371105"/>
        <a:ext cx="2968225" cy="1176221"/>
      </dsp:txXfrm>
    </dsp:sp>
    <dsp:sp modelId="{38750E88-BDA2-40D8-8CB6-D7CE95031DFB}">
      <dsp:nvSpPr>
        <dsp:cNvPr id="0" name=""/>
        <dsp:cNvSpPr/>
      </dsp:nvSpPr>
      <dsp:spPr>
        <a:xfrm>
          <a:off x="3336610" y="1371105"/>
          <a:ext cx="2085884" cy="1176221"/>
        </a:xfrm>
        <a:prstGeom prst="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E3F5ED-74D6-40F7-ADF5-4E9F6E49299B}">
      <dsp:nvSpPr>
        <dsp:cNvPr id="0" name=""/>
        <dsp:cNvSpPr/>
      </dsp:nvSpPr>
      <dsp:spPr>
        <a:xfrm>
          <a:off x="2421398" y="2741404"/>
          <a:ext cx="3001096" cy="1176221"/>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lt1"/>
            </a:buClr>
            <a:buSzPts val="1600"/>
            <a:buNone/>
          </a:pPr>
          <a:r>
            <a:rPr lang="en-US" sz="1600" kern="1200" dirty="0">
              <a:solidFill>
                <a:schemeClr val="bg1"/>
              </a:solidFill>
              <a:latin typeface="Trebuchet MS" panose="020B0603020202020204" pitchFamily="34" charset="0"/>
              <a:ea typeface="Proxima Nova"/>
              <a:cs typeface="Proxima Nova"/>
              <a:sym typeface="Proxima Nova"/>
            </a:rPr>
            <a:t>  </a:t>
          </a:r>
          <a:r>
            <a:rPr lang="en-US" sz="1600" kern="1200" dirty="0" err="1">
              <a:solidFill>
                <a:schemeClr val="bg1"/>
              </a:solidFill>
              <a:latin typeface="Trebuchet MS" panose="020B0603020202020204" pitchFamily="34" charset="0"/>
              <a:ea typeface="Proxima Nova"/>
              <a:cs typeface="Proxima Nova"/>
              <a:sym typeface="Proxima Nova"/>
            </a:rPr>
            <a:t>Acciones</a:t>
          </a:r>
          <a:r>
            <a:rPr lang="en-US" sz="1600" kern="1200" dirty="0">
              <a:solidFill>
                <a:schemeClr val="bg1"/>
              </a:solidFill>
              <a:latin typeface="Trebuchet MS" panose="020B0603020202020204" pitchFamily="34" charset="0"/>
              <a:ea typeface="Proxima Nova"/>
              <a:cs typeface="Proxima Nova"/>
              <a:sym typeface="Proxima Nova"/>
            </a:rPr>
            <a:t> y </a:t>
          </a:r>
          <a:br>
            <a:rPr lang="en-US" sz="1600" kern="1200" dirty="0">
              <a:solidFill>
                <a:schemeClr val="bg1"/>
              </a:solidFill>
              <a:latin typeface="Trebuchet MS" panose="020B0603020202020204" pitchFamily="34" charset="0"/>
              <a:ea typeface="Proxima Nova"/>
              <a:cs typeface="Proxima Nova"/>
              <a:sym typeface="Proxima Nova"/>
            </a:rPr>
          </a:br>
          <a:r>
            <a:rPr lang="en-US" sz="1600" kern="1200" dirty="0">
              <a:solidFill>
                <a:schemeClr val="bg1"/>
              </a:solidFill>
              <a:latin typeface="Trebuchet MS" panose="020B0603020202020204" pitchFamily="34" charset="0"/>
              <a:ea typeface="Proxima Nova"/>
              <a:cs typeface="Proxima Nova"/>
              <a:sym typeface="Proxima Nova"/>
            </a:rPr>
            <a:t>  </a:t>
          </a:r>
          <a:r>
            <a:rPr lang="en-US" sz="1600" kern="1200" dirty="0" err="1">
              <a:solidFill>
                <a:schemeClr val="bg1"/>
              </a:solidFill>
              <a:latin typeface="Trebuchet MS" panose="020B0603020202020204" pitchFamily="34" charset="0"/>
              <a:ea typeface="Proxima Nova"/>
              <a:cs typeface="Proxima Nova"/>
              <a:sym typeface="Proxima Nova"/>
            </a:rPr>
            <a:t>Participaciones</a:t>
          </a:r>
          <a:endParaRPr lang="es-EC" sz="1600" kern="1200" dirty="0">
            <a:solidFill>
              <a:schemeClr val="bg1"/>
            </a:solidFill>
            <a:latin typeface="Trebuchet MS" panose="020B0603020202020204" pitchFamily="34" charset="0"/>
          </a:endParaRPr>
        </a:p>
      </dsp:txBody>
      <dsp:txXfrm>
        <a:off x="2421398" y="2741404"/>
        <a:ext cx="3001096" cy="1176221"/>
      </dsp:txXfrm>
    </dsp:sp>
    <dsp:sp modelId="{8383E36E-9016-4923-983E-DDBC79C6C49E}">
      <dsp:nvSpPr>
        <dsp:cNvPr id="0" name=""/>
        <dsp:cNvSpPr/>
      </dsp:nvSpPr>
      <dsp:spPr>
        <a:xfrm>
          <a:off x="495389" y="2741404"/>
          <a:ext cx="2100510" cy="1176221"/>
        </a:xfrm>
        <a:prstGeom prst="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195216" cy="1115102"/>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8100" rIns="38100" bIns="38100" numCol="1" spcCol="1270" anchor="t" anchorCtr="0">
          <a:noAutofit/>
        </a:bodyPr>
        <a:lstStyle/>
        <a:p>
          <a:pPr marL="0" lvl="0" indent="0" algn="l" defTabSz="444500">
            <a:lnSpc>
              <a:spcPct val="90000"/>
            </a:lnSpc>
            <a:spcBef>
              <a:spcPct val="0"/>
            </a:spcBef>
            <a:spcAft>
              <a:spcPct val="35000"/>
            </a:spcAft>
            <a:buNone/>
          </a:pPr>
          <a:endParaRPr lang="es-EC" sz="10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r>
            <a:rPr lang="es-EC" sz="1400" u="sng" kern="1200" dirty="0">
              <a:solidFill>
                <a:schemeClr val="bg1"/>
              </a:solidFill>
              <a:latin typeface="Trebuchet MS" panose="020B0603020202020204" pitchFamily="34" charset="0"/>
              <a:cs typeface="Arial" panose="020B0604020202020204" pitchFamily="34" charset="0"/>
            </a:rPr>
            <a:t>Cartera de crédito fraudulenta o inexistente</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r>
            <a:rPr lang="es-ES" sz="1400" b="0" kern="1200" dirty="0">
              <a:solidFill>
                <a:schemeClr val="bg1"/>
              </a:solidFill>
              <a:latin typeface="Trebuchet MS" panose="020B0603020202020204" pitchFamily="34" charset="0"/>
              <a:cs typeface="Arial" panose="020B0604020202020204" pitchFamily="34" charset="0"/>
            </a:rPr>
            <a:t>Existe el riesgo que el cliente posee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operaciones ilícitas u operaciones fantasmas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en cumplimiento de objetivos comerciales</a:t>
          </a:r>
          <a:endParaRPr lang="es-EC" sz="1400" b="0" kern="1200" dirty="0">
            <a:solidFill>
              <a:schemeClr val="bg1"/>
            </a:solidFill>
            <a:latin typeface="Trebuchet MS" panose="020B0603020202020204" pitchFamily="34" charset="0"/>
            <a:cs typeface="Arial" panose="020B0604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endParaRPr lang="es-EC" sz="1400" b="0" kern="1200" dirty="0">
            <a:solidFill>
              <a:schemeClr val="bg1"/>
            </a:solidFill>
            <a:latin typeface="Trebuchet MS" panose="020B0603020202020204" pitchFamily="34" charset="0"/>
            <a:cs typeface="Arial" panose="020B0604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endParaRPr lang="es-EC" sz="1400" b="0" kern="1200" dirty="0">
            <a:solidFill>
              <a:schemeClr val="bg1"/>
            </a:solidFill>
            <a:latin typeface="Trebuchet MS" panose="020B0603020202020204" pitchFamily="34" charset="0"/>
            <a:cs typeface="Arial" panose="020B0604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None/>
          </a:pPr>
          <a:endParaRPr lang="es-EC" sz="1400" kern="1200" dirty="0">
            <a:solidFill>
              <a:schemeClr val="bg1"/>
            </a:solidFill>
            <a:latin typeface="Trebuchet MS" panose="020B0603020202020204" pitchFamily="34" charset="0"/>
          </a:endParaRPr>
        </a:p>
      </dsp:txBody>
      <dsp:txXfrm>
        <a:off x="1454655" y="0"/>
        <a:ext cx="4740560" cy="1115102"/>
      </dsp:txXfrm>
    </dsp:sp>
    <dsp:sp modelId="{275944E4-ECC7-4F59-8690-976F0190AF74}">
      <dsp:nvSpPr>
        <dsp:cNvPr id="0" name=""/>
        <dsp:cNvSpPr/>
      </dsp:nvSpPr>
      <dsp:spPr>
        <a:xfrm>
          <a:off x="165480" y="288113"/>
          <a:ext cx="1395881" cy="509068"/>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210747"/>
          <a:ext cx="6195216" cy="268915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75000"/>
            <a:buFont typeface="Trebuchet MS" panose="020B0603020202020204" pitchFamily="34" charset="0"/>
            <a:buNone/>
          </a:pPr>
          <a:r>
            <a:rPr lang="es-ES" sz="800" kern="1200" dirty="0">
              <a:solidFill>
                <a:schemeClr val="bg1"/>
              </a:solidFill>
              <a:latin typeface="Trebuchet MS" panose="020B0603020202020204" pitchFamily="34" charset="0"/>
              <a:ea typeface="Trebuchet MS"/>
              <a:cs typeface="Trebuchet MS"/>
              <a:sym typeface="Trebuchet MS"/>
            </a:rPr>
            <a:t> </a:t>
          </a:r>
          <a:br>
            <a:rPr lang="es-ES" sz="1400" kern="1200" dirty="0">
              <a:solidFill>
                <a:schemeClr val="bg1"/>
              </a:solidFill>
              <a:latin typeface="Trebuchet MS" panose="020B0603020202020204" pitchFamily="34" charset="0"/>
              <a:ea typeface="Trebuchet MS"/>
              <a:cs typeface="Trebuchet MS"/>
              <a:sym typeface="Trebuchet MS"/>
            </a:rPr>
          </a:br>
          <a:r>
            <a:rPr lang="es-MX" sz="1400" b="1" kern="120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Instrumentación de los créditos:</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Análisis inicial (</a:t>
          </a:r>
          <a:r>
            <a:rPr lang="es-EC" sz="1400" b="0" kern="1200" dirty="0">
              <a:latin typeface="Trebuchet MS" panose="020B0603020202020204" pitchFamily="34" charset="0"/>
              <a:ea typeface="Tahoma" panose="020B0604030504040204" pitchFamily="34" charset="0"/>
              <a:cs typeface="Tahoma" panose="020B0604030504040204" pitchFamily="34" charset="0"/>
            </a:rPr>
            <a:t>capacidad de pago, </a:t>
          </a:r>
          <a:br>
            <a:rPr lang="es-EC" sz="1400" b="0" kern="1200" dirty="0">
              <a:latin typeface="Trebuchet MS" panose="020B0603020202020204" pitchFamily="34" charset="0"/>
              <a:ea typeface="Tahoma" panose="020B0604030504040204" pitchFamily="34" charset="0"/>
              <a:cs typeface="Tahoma" panose="020B0604030504040204" pitchFamily="34" charset="0"/>
            </a:rPr>
          </a:br>
          <a:r>
            <a:rPr lang="es-EC" sz="1400" b="0" kern="1200" dirty="0">
              <a:latin typeface="Trebuchet MS" panose="020B0603020202020204" pitchFamily="34" charset="0"/>
              <a:ea typeface="Tahoma" panose="020B0604030504040204" pitchFamily="34" charset="0"/>
              <a:cs typeface="Tahoma" panose="020B0604030504040204" pitchFamily="34" charset="0"/>
            </a:rPr>
            <a:t>situación financiera del deudor)</a:t>
          </a:r>
          <a:endParaRPr lang="es-EC"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Calificación del crédito</a:t>
          </a:r>
          <a:endParaRPr lang="es-EC"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Aprobación del crédito</a:t>
          </a:r>
          <a:endParaRPr lang="es-EC"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sym typeface="Trebuchet MS"/>
            </a:rPr>
            <a:t>Desembolso del crédito</a:t>
          </a:r>
          <a:endParaRPr lang="es-EC" sz="1400" b="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rPr>
            <a:t>Revisión de novación, reestructuración</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rPr>
            <a:t>y refinanciamientos</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rPr>
            <a:t>Reconocimiento y devengamiento</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None/>
          </a:pPr>
          <a:r>
            <a:rPr lang="es-MX"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rPr>
            <a:t>  de la cartera (automático)</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rPr>
            <a:t>Contabilización automática</a:t>
          </a:r>
          <a:endParaRPr lang="es-EC" sz="1400" kern="1200" dirty="0">
            <a:solidFill>
              <a:schemeClr val="bg1"/>
            </a:solidFill>
            <a:latin typeface="Trebuchet MS" panose="020B0603020202020204" pitchFamily="34" charset="0"/>
            <a:ea typeface="Tahoma" panose="020B0604030504040204" pitchFamily="34" charset="0"/>
            <a:cs typeface="Tahoma" panose="020B0604030504040204" pitchFamily="34" charset="0"/>
          </a:endParaRPr>
        </a:p>
        <a:p>
          <a:pPr marL="228600" lvl="2"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454655" y="1210747"/>
        <a:ext cx="4740560" cy="2689155"/>
      </dsp:txXfrm>
    </dsp:sp>
    <dsp:sp modelId="{C3D02545-BE41-4B1A-8018-09EDDFA5CBC8}">
      <dsp:nvSpPr>
        <dsp:cNvPr id="0" name=""/>
        <dsp:cNvSpPr/>
      </dsp:nvSpPr>
      <dsp:spPr>
        <a:xfrm>
          <a:off x="210847" y="1774775"/>
          <a:ext cx="1434799" cy="1208875"/>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195216" cy="1321248"/>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8100" rIns="38100" bIns="38100" numCol="1" spcCol="1270" anchor="t" anchorCtr="0">
          <a:noAutofit/>
        </a:bodyPr>
        <a:lstStyle/>
        <a:p>
          <a:pPr marL="0" lvl="0" indent="0" algn="l" defTabSz="444500">
            <a:lnSpc>
              <a:spcPct val="90000"/>
            </a:lnSpc>
            <a:spcBef>
              <a:spcPct val="0"/>
            </a:spcBef>
            <a:spcAft>
              <a:spcPct val="35000"/>
            </a:spcAft>
            <a:buNone/>
          </a:pPr>
          <a:endParaRPr lang="es-EC" sz="10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r>
            <a:rPr lang="es-EC" sz="1400" u="sng" kern="1200" dirty="0">
              <a:solidFill>
                <a:schemeClr val="bg1"/>
              </a:solidFill>
              <a:latin typeface="Trebuchet MS" panose="020B0603020202020204" pitchFamily="34" charset="0"/>
            </a:rPr>
            <a:t>Subvaluación de la provisión requerida y constituida</a:t>
          </a:r>
        </a:p>
        <a:p>
          <a:pPr marL="114300" lvl="1" indent="-114300" algn="l" defTabSz="622300">
            <a:lnSpc>
              <a:spcPct val="90000"/>
            </a:lnSpc>
            <a:spcBef>
              <a:spcPct val="0"/>
            </a:spcBef>
            <a:spcAft>
              <a:spcPct val="15000"/>
            </a:spcAft>
            <a:buClr>
              <a:schemeClr val="bg1"/>
            </a:buClr>
            <a:buSzPct val="75000"/>
            <a:buFont typeface="Trebuchet MS"/>
            <a:buChar char="●"/>
          </a:pPr>
          <a:r>
            <a:rPr lang="es-ES" sz="1400" b="0" kern="1200" dirty="0">
              <a:solidFill>
                <a:schemeClr val="bg1"/>
              </a:solidFill>
              <a:latin typeface="Trebuchet MS" panose="020B0603020202020204" pitchFamily="34" charset="0"/>
              <a:cs typeface="Arial" panose="020B0604020202020204" pitchFamily="34" charset="0"/>
            </a:rPr>
            <a:t>Existe el riesgo que el Banco registre la provisión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de cartera de crédito, con análisis que no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se enmarcan en la normativa vigente</a:t>
          </a:r>
          <a:endParaRPr lang="es-EC" sz="1400" b="0" kern="1200" dirty="0">
            <a:solidFill>
              <a:schemeClr val="bg1"/>
            </a:solidFill>
            <a:latin typeface="Trebuchet MS" panose="020B0603020202020204" pitchFamily="34" charset="0"/>
            <a:cs typeface="Arial" panose="020B0604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None/>
          </a:pPr>
          <a:endParaRPr lang="es-EC" sz="1400" kern="1200" dirty="0">
            <a:solidFill>
              <a:schemeClr val="bg1"/>
            </a:solidFill>
            <a:latin typeface="Trebuchet MS" panose="020B0603020202020204" pitchFamily="34" charset="0"/>
          </a:endParaRPr>
        </a:p>
      </dsp:txBody>
      <dsp:txXfrm>
        <a:off x="1395239" y="0"/>
        <a:ext cx="4799976" cy="1321248"/>
      </dsp:txXfrm>
    </dsp:sp>
    <dsp:sp modelId="{275944E4-ECC7-4F59-8690-976F0190AF74}">
      <dsp:nvSpPr>
        <dsp:cNvPr id="0" name=""/>
        <dsp:cNvSpPr/>
      </dsp:nvSpPr>
      <dsp:spPr>
        <a:xfrm>
          <a:off x="189142" y="284072"/>
          <a:ext cx="1395881" cy="731510"/>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477444"/>
          <a:ext cx="6195216" cy="181915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75000"/>
            <a:buFont typeface="Trebuchet MS" panose="020B0603020202020204" pitchFamily="34" charset="0"/>
            <a:buNone/>
          </a:pPr>
          <a:endParaRPr lang="es-EC" sz="8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latin typeface="Trebuchet MS" panose="020B0603020202020204" pitchFamily="34" charset="0"/>
            </a:rPr>
            <a:t>Constitución de Provisiones Específicas. </a:t>
          </a:r>
          <a:br>
            <a:rPr lang="es-EC" sz="1400" kern="1200" dirty="0">
              <a:latin typeface="Trebuchet MS" panose="020B0603020202020204" pitchFamily="34" charset="0"/>
            </a:rPr>
          </a:br>
          <a:r>
            <a:rPr lang="es-EC" sz="1400" kern="1200" dirty="0">
              <a:latin typeface="Trebuchet MS" panose="020B0603020202020204" pitchFamily="34" charset="0"/>
            </a:rPr>
            <a:t>(</a:t>
          </a:r>
          <a:r>
            <a:rPr lang="es-EC" sz="1400" kern="1200" dirty="0">
              <a:solidFill>
                <a:schemeClr val="bg1"/>
              </a:solidFill>
              <a:latin typeface="Trebuchet MS" panose="020B0603020202020204" pitchFamily="34" charset="0"/>
            </a:rPr>
            <a:t>Modelo Experto y morosidad)</a:t>
          </a: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r>
            <a:rPr lang="es-EC" sz="1400" kern="1200" dirty="0">
              <a:solidFill>
                <a:schemeClr val="bg1"/>
              </a:solidFill>
              <a:latin typeface="Trebuchet MS" panose="020B0603020202020204" pitchFamily="34" charset="0"/>
            </a:rPr>
            <a:t>Cuadre de estructuras R04 – R21 Y R22</a:t>
          </a:r>
          <a:endParaRPr lang="es-EC" sz="12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Recálculo integral de la provisión </a:t>
          </a:r>
          <a:br>
            <a:rPr lang="es-EC" sz="1400" kern="1200" dirty="0">
              <a:solidFill>
                <a:schemeClr val="bg1"/>
              </a:solidFill>
              <a:latin typeface="Trebuchet MS" panose="020B0603020202020204" pitchFamily="34" charset="0"/>
            </a:rPr>
          </a:br>
          <a:r>
            <a:rPr lang="es-EC" sz="1400" kern="1200" dirty="0">
              <a:solidFill>
                <a:schemeClr val="bg1"/>
              </a:solidFill>
              <a:latin typeface="Trebuchet MS" panose="020B0603020202020204" pitchFamily="34" charset="0"/>
            </a:rPr>
            <a:t>por morosidad (automático)</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Revisión mediante muestreo del modelo experto</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rPr>
            <a:t>Confirmaciones a clientes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395239" y="1477444"/>
        <a:ext cx="4799976" cy="1819155"/>
      </dsp:txXfrm>
    </dsp:sp>
    <dsp:sp modelId="{C3D02545-BE41-4B1A-8018-09EDDFA5CBC8}">
      <dsp:nvSpPr>
        <dsp:cNvPr id="0" name=""/>
        <dsp:cNvSpPr/>
      </dsp:nvSpPr>
      <dsp:spPr>
        <a:xfrm>
          <a:off x="177365" y="1997156"/>
          <a:ext cx="1434799" cy="779731"/>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FE1EE-7804-4351-AC43-A66AFAD08546}">
      <dsp:nvSpPr>
        <dsp:cNvPr id="0" name=""/>
        <dsp:cNvSpPr/>
      </dsp:nvSpPr>
      <dsp:spPr>
        <a:xfrm>
          <a:off x="0" y="3452796"/>
          <a:ext cx="6195216" cy="1241229"/>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endParaRPr lang="es-EC" sz="1400" kern="1200" dirty="0">
            <a:solidFill>
              <a:schemeClr val="bg1"/>
            </a:solidFill>
            <a:latin typeface="Trebuchet MS" panose="020B0603020202020204" pitchFamily="34" charset="0"/>
          </a:endParaRPr>
        </a:p>
      </dsp:txBody>
      <dsp:txXfrm>
        <a:off x="1395239" y="3452796"/>
        <a:ext cx="4799976" cy="1241229"/>
      </dsp:txXfrm>
    </dsp:sp>
    <dsp:sp modelId="{FB6DFEB3-67AF-4CBB-B997-A967DCAE74C6}">
      <dsp:nvSpPr>
        <dsp:cNvPr id="0" name=""/>
        <dsp:cNvSpPr/>
      </dsp:nvSpPr>
      <dsp:spPr>
        <a:xfrm>
          <a:off x="178629" y="3787915"/>
          <a:ext cx="1418939" cy="58083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672990" cy="1446696"/>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8100" rIns="38100" bIns="38100" numCol="1" spcCol="1270" anchor="t" anchorCtr="0">
          <a:noAutofit/>
        </a:bodyPr>
        <a:lstStyle/>
        <a:p>
          <a:pPr marL="0" lvl="0" indent="0" algn="l" defTabSz="444500">
            <a:lnSpc>
              <a:spcPct val="90000"/>
            </a:lnSpc>
            <a:spcBef>
              <a:spcPct val="0"/>
            </a:spcBef>
            <a:spcAft>
              <a:spcPct val="35000"/>
            </a:spcAft>
            <a:buNone/>
          </a:pPr>
          <a:endParaRPr lang="es-EC" sz="10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Char char="●"/>
          </a:pPr>
          <a:r>
            <a:rPr lang="es-EC" sz="1400" u="sng" kern="1200" dirty="0">
              <a:solidFill>
                <a:schemeClr val="bg1"/>
              </a:solidFill>
              <a:latin typeface="Trebuchet MS" panose="020B0603020202020204" pitchFamily="34" charset="0"/>
            </a:rPr>
            <a:t>Negociación y compra de instrumentos financieros</a:t>
          </a:r>
        </a:p>
        <a:p>
          <a:pPr marL="114300" lvl="1" indent="-114300" algn="l" defTabSz="622300">
            <a:lnSpc>
              <a:spcPct val="90000"/>
            </a:lnSpc>
            <a:spcBef>
              <a:spcPct val="0"/>
            </a:spcBef>
            <a:spcAft>
              <a:spcPct val="15000"/>
            </a:spcAft>
            <a:buClr>
              <a:schemeClr val="bg1"/>
            </a:buClr>
            <a:buSzPct val="75000"/>
            <a:buFont typeface="Trebuchet MS"/>
            <a:buChar char="●"/>
          </a:pPr>
          <a:r>
            <a:rPr lang="es-ES" sz="1400" b="0" kern="1200" dirty="0">
              <a:solidFill>
                <a:schemeClr val="bg1"/>
              </a:solidFill>
              <a:latin typeface="Trebuchet MS" panose="020B0603020202020204" pitchFamily="34" charset="0"/>
              <a:cs typeface="Arial" panose="020B0604020202020204" pitchFamily="34" charset="0"/>
            </a:rPr>
            <a:t>Existe el riesgo que el Banco realice negociaciones y compra de instrumentos financieros en entidades que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no cumplan lo establecido con los cupos y calificaciones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de riesgo requerido por la administración</a:t>
          </a:r>
          <a:endParaRPr lang="es-EC" sz="1400" b="0" kern="1200" dirty="0">
            <a:solidFill>
              <a:schemeClr val="bg1"/>
            </a:solidFill>
            <a:latin typeface="Trebuchet MS" panose="020B0603020202020204" pitchFamily="34" charset="0"/>
            <a:cs typeface="Arial" panose="020B0604020202020204" pitchFamily="34" charset="0"/>
          </a:endParaRPr>
        </a:p>
        <a:p>
          <a:pPr marL="114300" lvl="1" indent="-114300" algn="l" defTabSz="622300">
            <a:lnSpc>
              <a:spcPct val="90000"/>
            </a:lnSpc>
            <a:spcBef>
              <a:spcPct val="0"/>
            </a:spcBef>
            <a:spcAft>
              <a:spcPct val="15000"/>
            </a:spcAft>
            <a:buClr>
              <a:schemeClr val="bg1"/>
            </a:buClr>
            <a:buSzPct val="75000"/>
            <a:buFont typeface="Trebuchet MS"/>
            <a:buNone/>
          </a:pPr>
          <a:endParaRPr lang="es-EC" sz="1400" kern="1200" dirty="0">
            <a:solidFill>
              <a:schemeClr val="bg1"/>
            </a:solidFill>
            <a:latin typeface="Trebuchet MS" panose="020B0603020202020204" pitchFamily="34" charset="0"/>
          </a:endParaRPr>
        </a:p>
      </dsp:txBody>
      <dsp:txXfrm>
        <a:off x="1411923" y="0"/>
        <a:ext cx="5261066" cy="1446696"/>
      </dsp:txXfrm>
    </dsp:sp>
    <dsp:sp modelId="{275944E4-ECC7-4F59-8690-976F0190AF74}">
      <dsp:nvSpPr>
        <dsp:cNvPr id="0" name=""/>
        <dsp:cNvSpPr/>
      </dsp:nvSpPr>
      <dsp:spPr>
        <a:xfrm>
          <a:off x="216777" y="400311"/>
          <a:ext cx="1346475" cy="618606"/>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524021"/>
          <a:ext cx="6672990" cy="2474688"/>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75000"/>
            <a:buFont typeface="Trebuchet MS" panose="020B0603020202020204" pitchFamily="34" charset="0"/>
            <a:buNone/>
          </a:pPr>
          <a:endParaRPr lang="es-EC" sz="8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r>
            <a:rPr lang="es-EC" sz="1400" kern="1200" dirty="0">
              <a:solidFill>
                <a:schemeClr val="bg1"/>
              </a:solidFill>
              <a:latin typeface="Trebuchet MS" panose="020B0603020202020204" pitchFamily="34" charset="0"/>
            </a:rPr>
            <a:t>Entendimiento del proceso de negociación </a:t>
          </a:r>
          <a:br>
            <a:rPr lang="es-EC" sz="1400" kern="1200" dirty="0">
              <a:solidFill>
                <a:schemeClr val="bg1"/>
              </a:solidFill>
              <a:latin typeface="Trebuchet MS" panose="020B0603020202020204" pitchFamily="34" charset="0"/>
            </a:rPr>
          </a:br>
          <a:r>
            <a:rPr lang="es-EC" sz="1400" kern="1200" dirty="0">
              <a:solidFill>
                <a:schemeClr val="bg1"/>
              </a:solidFill>
              <a:latin typeface="Trebuchet MS" panose="020B0603020202020204" pitchFamily="34" charset="0"/>
            </a:rPr>
            <a:t>y compra de instrumentos financieros </a:t>
          </a: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r>
            <a:rPr lang="es-EC" sz="1400" kern="1200" dirty="0">
              <a:solidFill>
                <a:schemeClr val="bg1"/>
              </a:solidFill>
              <a:latin typeface="Trebuchet MS" panose="020B0603020202020204" pitchFamily="34" charset="0"/>
            </a:rPr>
            <a:t>Arqueo de las compras de instrumentos financieros y verificar que cumpla con los procesos de aprobación</a:t>
          </a: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r>
            <a:rPr lang="es-MX" sz="1400" kern="1200" dirty="0">
              <a:solidFill>
                <a:schemeClr val="bg1"/>
              </a:solidFill>
              <a:latin typeface="Trebuchet MS" panose="020B0603020202020204" pitchFamily="34" charset="0"/>
            </a:rPr>
            <a:t>Confirmaciones a custodios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Clasificación de instrumentos financieros</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rPr>
            <a:t>Autorización de liquidaciones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Contabilización y custodia de papeles comerciales</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rPr>
            <a:t>Cálculo automático de Provisión</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kern="1200" dirty="0">
              <a:solidFill>
                <a:schemeClr val="bg1"/>
              </a:solidFill>
              <a:latin typeface="Trebuchet MS" panose="020B0603020202020204" pitchFamily="34" charset="0"/>
            </a:rPr>
            <a:t>Recálculo de intereses ganados y por cobrar</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a:p>
          <a:pPr marL="228600" lvl="2"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411923" y="1524021"/>
        <a:ext cx="5261066" cy="2474688"/>
      </dsp:txXfrm>
    </dsp:sp>
    <dsp:sp modelId="{C3D02545-BE41-4B1A-8018-09EDDFA5CBC8}">
      <dsp:nvSpPr>
        <dsp:cNvPr id="0" name=""/>
        <dsp:cNvSpPr/>
      </dsp:nvSpPr>
      <dsp:spPr>
        <a:xfrm>
          <a:off x="205300" y="2345832"/>
          <a:ext cx="1387688" cy="831066"/>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FE1EE-7804-4351-AC43-A66AFAD08546}">
      <dsp:nvSpPr>
        <dsp:cNvPr id="0" name=""/>
        <dsp:cNvSpPr/>
      </dsp:nvSpPr>
      <dsp:spPr>
        <a:xfrm>
          <a:off x="0" y="4076035"/>
          <a:ext cx="6672990" cy="1040627"/>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ctr"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dsp:txBody>
      <dsp:txXfrm>
        <a:off x="1411923" y="4076035"/>
        <a:ext cx="5261066" cy="1040627"/>
      </dsp:txXfrm>
    </dsp:sp>
    <dsp:sp modelId="{FB6DFEB3-67AF-4CBB-B997-A967DCAE74C6}">
      <dsp:nvSpPr>
        <dsp:cNvPr id="0" name=""/>
        <dsp:cNvSpPr/>
      </dsp:nvSpPr>
      <dsp:spPr>
        <a:xfrm>
          <a:off x="203492" y="4313479"/>
          <a:ext cx="1370485" cy="618606"/>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195216" cy="1670819"/>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57150" rIns="57150" bIns="57150" numCol="1" spcCol="1270" anchor="t" anchorCtr="0">
          <a:noAutofit/>
        </a:bodyPr>
        <a:lstStyle/>
        <a:p>
          <a:pPr marL="0" lvl="0" indent="0" algn="l" defTabSz="666750">
            <a:lnSpc>
              <a:spcPct val="90000"/>
            </a:lnSpc>
            <a:spcBef>
              <a:spcPct val="0"/>
            </a:spcBef>
            <a:spcAft>
              <a:spcPct val="35000"/>
            </a:spcAft>
            <a:buNone/>
          </a:pPr>
          <a:endParaRPr lang="es-EC" sz="15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u="sng" kern="1200" dirty="0">
              <a:solidFill>
                <a:schemeClr val="bg1"/>
              </a:solidFill>
              <a:latin typeface="Trebuchet MS" panose="020B0603020202020204" pitchFamily="34" charset="0"/>
              <a:cs typeface="Arial" panose="020B0604020202020204" pitchFamily="34" charset="0"/>
            </a:rPr>
            <a:t>Riesgo de valoración incorrecta de las inversiones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b="0" kern="1200" dirty="0">
              <a:solidFill>
                <a:schemeClr val="bg1"/>
              </a:solidFill>
              <a:latin typeface="Trebuchet MS" panose="020B0603020202020204" pitchFamily="34" charset="0"/>
              <a:cs typeface="Arial" panose="020B0604020202020204" pitchFamily="34" charset="0"/>
            </a:rPr>
            <a:t>Existe un riesgo de que las inversiones no se encuentren valoradas correctamente y que no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se mantenga a un nivel adecuado de análisis en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la adquisición en el sector financiero y sector real</a:t>
          </a:r>
          <a:endParaRPr lang="es-EC" sz="1400" kern="1200" dirty="0">
            <a:solidFill>
              <a:schemeClr val="bg1"/>
            </a:solidFill>
            <a:latin typeface="Trebuchet MS" panose="020B0603020202020204" pitchFamily="34" charset="0"/>
          </a:endParaRPr>
        </a:p>
      </dsp:txBody>
      <dsp:txXfrm>
        <a:off x="1406125" y="0"/>
        <a:ext cx="4789090" cy="1670819"/>
      </dsp:txXfrm>
    </dsp:sp>
    <dsp:sp modelId="{275944E4-ECC7-4F59-8690-976F0190AF74}">
      <dsp:nvSpPr>
        <dsp:cNvPr id="0" name=""/>
        <dsp:cNvSpPr/>
      </dsp:nvSpPr>
      <dsp:spPr>
        <a:xfrm>
          <a:off x="190958" y="376382"/>
          <a:ext cx="1377097" cy="89495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837901"/>
          <a:ext cx="6195216" cy="1833373"/>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53340" rIns="53340" bIns="53340" numCol="1" spcCol="1270" anchor="t" anchorCtr="0">
          <a:noAutofit/>
        </a:bodyPr>
        <a:lstStyle/>
        <a:p>
          <a:pPr marL="0" lvl="0" indent="0" algn="l" defTabSz="622300">
            <a:lnSpc>
              <a:spcPct val="90000"/>
            </a:lnSpc>
            <a:spcBef>
              <a:spcPct val="0"/>
            </a:spcBef>
            <a:spcAft>
              <a:spcPct val="35000"/>
            </a:spcAft>
            <a:buClr>
              <a:schemeClr val="bg1"/>
            </a:buClr>
            <a:buSzPct val="75000"/>
            <a:buFont typeface="Trebuchet MS" panose="020B0603020202020204" pitchFamily="34" charset="0"/>
            <a:buNone/>
          </a:pPr>
          <a:r>
            <a:rPr lang="es-ES" sz="1400" kern="1200" dirty="0">
              <a:solidFill>
                <a:schemeClr val="bg1"/>
              </a:solidFill>
              <a:latin typeface="Trebuchet MS" panose="020B0603020202020204" pitchFamily="34" charset="0"/>
              <a:ea typeface="Trebuchet MS"/>
              <a:cs typeface="Trebuchet MS"/>
              <a:sym typeface="Trebuchet MS"/>
            </a:rPr>
            <a:t> </a:t>
          </a:r>
          <a:endParaRPr lang="es-EC" sz="8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S" sz="1400" kern="1200" dirty="0">
              <a:solidFill>
                <a:schemeClr val="bg1"/>
              </a:solidFill>
              <a:latin typeface="Trebuchet MS" panose="020B0603020202020204" pitchFamily="34" charset="0"/>
              <a:ea typeface="Trebuchet MS"/>
              <a:cs typeface="Trebuchet MS"/>
              <a:sym typeface="Trebuchet MS"/>
            </a:rPr>
            <a:t>Valoración de Inversiones por clases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rebuchet MS"/>
              <a:cs typeface="Trebuchet MS"/>
              <a:sym typeface="Trebuchet MS"/>
            </a:rPr>
            <a:t>Análisis de cupos asignados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Recálculo integral de la valoración </a:t>
          </a:r>
          <a:br>
            <a:rPr lang="es-EC" sz="1400" kern="1200" dirty="0">
              <a:solidFill>
                <a:schemeClr val="bg1"/>
              </a:solidFill>
              <a:latin typeface="Trebuchet MS" panose="020B0603020202020204" pitchFamily="34" charset="0"/>
            </a:rPr>
          </a:br>
          <a:r>
            <a:rPr lang="es-EC" sz="1400" kern="1200" dirty="0">
              <a:solidFill>
                <a:schemeClr val="bg1"/>
              </a:solidFill>
              <a:latin typeface="Trebuchet MS" panose="020B0603020202020204" pitchFamily="34" charset="0"/>
            </a:rPr>
            <a:t>para sus clasificaciones</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rebuchet MS"/>
              <a:cs typeface="Trebuchet MS"/>
              <a:sym typeface="Trebuchet MS"/>
            </a:rPr>
            <a:t>Clasificación y segmentación del portafolio</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MX" sz="1400" b="0" kern="1200" dirty="0">
              <a:solidFill>
                <a:schemeClr val="bg1"/>
              </a:solidFill>
              <a:latin typeface="Trebuchet MS" panose="020B0603020202020204" pitchFamily="34" charset="0"/>
              <a:ea typeface="Trebuchet MS"/>
              <a:cs typeface="Trebuchet MS"/>
              <a:sym typeface="Trebuchet MS"/>
            </a:rPr>
            <a:t>Contabilización y reconocimiento del devengado</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None/>
          </a:pP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406125" y="1837901"/>
        <a:ext cx="4789090" cy="1833373"/>
      </dsp:txXfrm>
    </dsp:sp>
    <dsp:sp modelId="{C3D02545-BE41-4B1A-8018-09EDDFA5CBC8}">
      <dsp:nvSpPr>
        <dsp:cNvPr id="0" name=""/>
        <dsp:cNvSpPr/>
      </dsp:nvSpPr>
      <dsp:spPr>
        <a:xfrm>
          <a:off x="169789" y="2260285"/>
          <a:ext cx="1434799" cy="988603"/>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FE1EE-7804-4351-AC43-A66AFAD08546}">
      <dsp:nvSpPr>
        <dsp:cNvPr id="0" name=""/>
        <dsp:cNvSpPr/>
      </dsp:nvSpPr>
      <dsp:spPr>
        <a:xfrm>
          <a:off x="0" y="3838356"/>
          <a:ext cx="6195216" cy="1126416"/>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endParaRPr lang="es-EC" sz="1400" kern="1200" dirty="0">
            <a:solidFill>
              <a:schemeClr val="bg1"/>
            </a:solidFill>
            <a:latin typeface="Trebuchet MS" panose="020B0603020202020204" pitchFamily="34" charset="0"/>
          </a:endParaRPr>
        </a:p>
      </dsp:txBody>
      <dsp:txXfrm>
        <a:off x="1406125" y="3838356"/>
        <a:ext cx="4789090" cy="1126416"/>
      </dsp:txXfrm>
    </dsp:sp>
    <dsp:sp modelId="{FB6DFEB3-67AF-4CBB-B997-A967DCAE74C6}">
      <dsp:nvSpPr>
        <dsp:cNvPr id="0" name=""/>
        <dsp:cNvSpPr/>
      </dsp:nvSpPr>
      <dsp:spPr>
        <a:xfrm>
          <a:off x="186863" y="4104152"/>
          <a:ext cx="1418939" cy="613297"/>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195216" cy="1765393"/>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8100" rIns="38100" bIns="38100" numCol="1" spcCol="1270" anchor="t" anchorCtr="0">
          <a:noAutofit/>
        </a:bodyPr>
        <a:lstStyle/>
        <a:p>
          <a:pPr marL="0" lvl="0" indent="0" algn="l" defTabSz="444500">
            <a:lnSpc>
              <a:spcPct val="90000"/>
            </a:lnSpc>
            <a:spcBef>
              <a:spcPct val="0"/>
            </a:spcBef>
            <a:spcAft>
              <a:spcPct val="35000"/>
            </a:spcAft>
            <a:buNone/>
          </a:pPr>
          <a:endParaRPr lang="es-EC" sz="10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u="sng" kern="1200" dirty="0">
              <a:solidFill>
                <a:schemeClr val="bg1"/>
              </a:solidFill>
              <a:latin typeface="Trebuchet MS" panose="020B0603020202020204" pitchFamily="34" charset="0"/>
              <a:cs typeface="Arial" panose="020B0604020202020204" pitchFamily="34" charset="0"/>
            </a:rPr>
            <a:t>Riesgo de amortización incorrecta de los bienes recibidos por pago o adjudicación judicial</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b="0" kern="1200" dirty="0">
              <a:solidFill>
                <a:schemeClr val="bg1"/>
              </a:solidFill>
              <a:latin typeface="Trebuchet MS" panose="020B0603020202020204" pitchFamily="34" charset="0"/>
              <a:cs typeface="Arial" panose="020B0604020202020204" pitchFamily="34" charset="0"/>
            </a:rPr>
            <a:t>Existe un riesgo de que los bienes recibidos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en la cuenta 17 (bienes Adjudicados) no se </a:t>
          </a:r>
          <a:br>
            <a:rPr lang="es-ES" sz="1400" b="0" kern="1200" dirty="0">
              <a:solidFill>
                <a:schemeClr val="bg1"/>
              </a:solidFill>
              <a:latin typeface="Trebuchet MS" panose="020B0603020202020204" pitchFamily="34" charset="0"/>
              <a:cs typeface="Arial" panose="020B0604020202020204" pitchFamily="34" charset="0"/>
            </a:rPr>
          </a:br>
          <a:r>
            <a:rPr lang="es-ES" sz="1400" b="0" kern="1200" dirty="0">
              <a:solidFill>
                <a:schemeClr val="bg1"/>
              </a:solidFill>
              <a:latin typeface="Trebuchet MS" panose="020B0603020202020204" pitchFamily="34" charset="0"/>
              <a:cs typeface="Arial" panose="020B0604020202020204" pitchFamily="34" charset="0"/>
            </a:rPr>
            <a:t>amorticen en los tiempos establecidos en la normativa vigente, y con los avalúos actualizados</a:t>
          </a:r>
          <a:endParaRPr lang="es-EC" sz="1400" kern="1200" dirty="0">
            <a:solidFill>
              <a:schemeClr val="bg1"/>
            </a:solidFill>
            <a:latin typeface="Trebuchet MS" panose="020B0603020202020204" pitchFamily="34" charset="0"/>
          </a:endParaRPr>
        </a:p>
      </dsp:txBody>
      <dsp:txXfrm>
        <a:off x="1415582" y="0"/>
        <a:ext cx="4779633" cy="1765393"/>
      </dsp:txXfrm>
    </dsp:sp>
    <dsp:sp modelId="{275944E4-ECC7-4F59-8690-976F0190AF74}">
      <dsp:nvSpPr>
        <dsp:cNvPr id="0" name=""/>
        <dsp:cNvSpPr/>
      </dsp:nvSpPr>
      <dsp:spPr>
        <a:xfrm>
          <a:off x="268668" y="405094"/>
          <a:ext cx="1249091" cy="930800"/>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941933"/>
          <a:ext cx="6195216" cy="1655198"/>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75000"/>
            <a:buFont typeface="Trebuchet MS" panose="020B0603020202020204" pitchFamily="34" charset="0"/>
            <a:buNone/>
          </a:pPr>
          <a:endParaRPr lang="es-EC" sz="8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S" sz="1400" kern="1200" dirty="0">
              <a:solidFill>
                <a:schemeClr val="bg1"/>
              </a:solidFill>
              <a:latin typeface="Trebuchet MS" panose="020B0603020202020204" pitchFamily="34" charset="0"/>
              <a:ea typeface="Trebuchet MS"/>
              <a:cs typeface="Trebuchet MS"/>
              <a:sym typeface="Trebuchet MS"/>
            </a:rPr>
            <a:t>Amortización de bienes adjudicados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b="0" kern="1200" dirty="0">
              <a:solidFill>
                <a:schemeClr val="bg1"/>
              </a:solidFill>
              <a:latin typeface="Trebuchet MS" panose="020B0603020202020204" pitchFamily="34" charset="0"/>
            </a:rPr>
            <a:t>Registro inicial de acuerdo al avalúo </a:t>
          </a:r>
          <a:br>
            <a:rPr lang="es-EC" sz="1400" b="0" kern="1200" dirty="0">
              <a:solidFill>
                <a:schemeClr val="bg1"/>
              </a:solidFill>
              <a:latin typeface="Trebuchet MS" panose="020B0603020202020204" pitchFamily="34" charset="0"/>
            </a:rPr>
          </a:br>
          <a:r>
            <a:rPr lang="es-EC" sz="1400" b="0" kern="1200" dirty="0">
              <a:solidFill>
                <a:schemeClr val="bg1"/>
              </a:solidFill>
              <a:latin typeface="Trebuchet MS" panose="020B0603020202020204" pitchFamily="34" charset="0"/>
            </a:rPr>
            <a:t>de un perito calificado</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Recálculo integral de la amortización</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Validar los procesos de venta o enajenación</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None/>
          </a:pP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415582" y="1941933"/>
        <a:ext cx="4779633" cy="1655198"/>
      </dsp:txXfrm>
    </dsp:sp>
    <dsp:sp modelId="{C3D02545-BE41-4B1A-8018-09EDDFA5CBC8}">
      <dsp:nvSpPr>
        <dsp:cNvPr id="0" name=""/>
        <dsp:cNvSpPr/>
      </dsp:nvSpPr>
      <dsp:spPr>
        <a:xfrm>
          <a:off x="269027" y="2228121"/>
          <a:ext cx="1255237" cy="1082822"/>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FE1EE-7804-4351-AC43-A66AFAD08546}">
      <dsp:nvSpPr>
        <dsp:cNvPr id="0" name=""/>
        <dsp:cNvSpPr/>
      </dsp:nvSpPr>
      <dsp:spPr>
        <a:xfrm>
          <a:off x="0" y="3773670"/>
          <a:ext cx="6195216" cy="1190175"/>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endParaRPr lang="es-EC" sz="1400" kern="1200" dirty="0">
            <a:solidFill>
              <a:schemeClr val="bg1"/>
            </a:solidFill>
            <a:latin typeface="Trebuchet MS" panose="020B0603020202020204" pitchFamily="34" charset="0"/>
          </a:endParaRPr>
        </a:p>
      </dsp:txBody>
      <dsp:txXfrm>
        <a:off x="1415582" y="3773670"/>
        <a:ext cx="4779633" cy="1190175"/>
      </dsp:txXfrm>
    </dsp:sp>
    <dsp:sp modelId="{FB6DFEB3-67AF-4CBB-B997-A967DCAE74C6}">
      <dsp:nvSpPr>
        <dsp:cNvPr id="0" name=""/>
        <dsp:cNvSpPr/>
      </dsp:nvSpPr>
      <dsp:spPr>
        <a:xfrm>
          <a:off x="196320" y="3935785"/>
          <a:ext cx="1418939" cy="865946"/>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35266-5DC1-4D67-AA10-DED5B293DF33}">
      <dsp:nvSpPr>
        <dsp:cNvPr id="0" name=""/>
        <dsp:cNvSpPr/>
      </dsp:nvSpPr>
      <dsp:spPr>
        <a:xfrm>
          <a:off x="0" y="0"/>
          <a:ext cx="6195216" cy="1530169"/>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8100" rIns="38100" bIns="38100" numCol="1" spcCol="1270" anchor="t" anchorCtr="0">
          <a:noAutofit/>
        </a:bodyPr>
        <a:lstStyle/>
        <a:p>
          <a:pPr marL="0" lvl="0" indent="0" algn="l" defTabSz="444500">
            <a:lnSpc>
              <a:spcPct val="90000"/>
            </a:lnSpc>
            <a:spcBef>
              <a:spcPct val="0"/>
            </a:spcBef>
            <a:spcAft>
              <a:spcPct val="35000"/>
            </a:spcAft>
            <a:buNone/>
          </a:pPr>
          <a:endParaRPr lang="es-EC" sz="10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u="sng" kern="1200" dirty="0">
              <a:solidFill>
                <a:schemeClr val="bg1"/>
              </a:solidFill>
              <a:latin typeface="Trebuchet MS" panose="020B0603020202020204" pitchFamily="34" charset="0"/>
              <a:cs typeface="Arial" panose="020B0604020202020204" pitchFamily="34" charset="0"/>
            </a:rPr>
            <a:t>Riesgo de clasificación en cuentas </a:t>
          </a:r>
          <a:br>
            <a:rPr lang="es-ES" sz="1400" u="sng" kern="1200" dirty="0">
              <a:solidFill>
                <a:schemeClr val="bg1"/>
              </a:solidFill>
              <a:latin typeface="Trebuchet MS" panose="020B0603020202020204" pitchFamily="34" charset="0"/>
              <a:cs typeface="Arial" panose="020B0604020202020204" pitchFamily="34" charset="0"/>
            </a:rPr>
          </a:br>
          <a:r>
            <a:rPr lang="es-ES" sz="1400" u="sng" kern="1200" dirty="0">
              <a:solidFill>
                <a:schemeClr val="bg1"/>
              </a:solidFill>
              <a:latin typeface="Trebuchet MS" panose="020B0603020202020204" pitchFamily="34" charset="0"/>
              <a:cs typeface="Arial" panose="020B0604020202020204" pitchFamily="34" charset="0"/>
            </a:rPr>
            <a:t>por cobrar y otros activos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har char="•"/>
          </a:pPr>
          <a:r>
            <a:rPr lang="es-ES" sz="1400" b="0" kern="1200" dirty="0">
              <a:solidFill>
                <a:schemeClr val="bg1"/>
              </a:solidFill>
              <a:latin typeface="Trebuchet MS" panose="020B0603020202020204" pitchFamily="34" charset="0"/>
              <a:cs typeface="Arial" panose="020B0604020202020204" pitchFamily="34" charset="0"/>
            </a:rPr>
            <a:t>Existe un riesgo de que las cuentas por cobrar y otros activos no se encuentren clasificados y provisionados de acuerdo a lo normativa vigente (morosidad)</a:t>
          </a:r>
          <a:endParaRPr lang="es-EC" sz="1400" kern="1200" dirty="0">
            <a:solidFill>
              <a:schemeClr val="bg1"/>
            </a:solidFill>
            <a:latin typeface="Trebuchet MS" panose="020B0603020202020204" pitchFamily="34" charset="0"/>
          </a:endParaRPr>
        </a:p>
      </dsp:txBody>
      <dsp:txXfrm>
        <a:off x="1392060" y="0"/>
        <a:ext cx="4803155" cy="1530169"/>
      </dsp:txXfrm>
    </dsp:sp>
    <dsp:sp modelId="{275944E4-ECC7-4F59-8690-976F0190AF74}">
      <dsp:nvSpPr>
        <dsp:cNvPr id="0" name=""/>
        <dsp:cNvSpPr/>
      </dsp:nvSpPr>
      <dsp:spPr>
        <a:xfrm>
          <a:off x="204424" y="310587"/>
          <a:ext cx="1395881" cy="906301"/>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2642E7-696E-4416-8154-FBB99A479DD8}">
      <dsp:nvSpPr>
        <dsp:cNvPr id="0" name=""/>
        <dsp:cNvSpPr/>
      </dsp:nvSpPr>
      <dsp:spPr>
        <a:xfrm>
          <a:off x="0" y="1683186"/>
          <a:ext cx="6195216" cy="2092369"/>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75000"/>
            <a:buFont typeface="Trebuchet MS" panose="020B0603020202020204" pitchFamily="34" charset="0"/>
            <a:buNone/>
          </a:pPr>
          <a:endParaRPr lang="es-EC" sz="8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S" sz="1400" kern="1200" dirty="0">
              <a:solidFill>
                <a:schemeClr val="bg1"/>
              </a:solidFill>
              <a:latin typeface="Trebuchet MS" panose="020B0603020202020204" pitchFamily="34" charset="0"/>
              <a:ea typeface="Trebuchet MS"/>
              <a:cs typeface="Trebuchet MS"/>
              <a:sym typeface="Trebuchet MS"/>
            </a:rPr>
            <a:t>Clasificación y provisión de cuentas </a:t>
          </a:r>
          <a:br>
            <a:rPr lang="es-ES" sz="1400" kern="1200" dirty="0">
              <a:solidFill>
                <a:schemeClr val="bg1"/>
              </a:solidFill>
              <a:latin typeface="Trebuchet MS" panose="020B0603020202020204" pitchFamily="34" charset="0"/>
              <a:ea typeface="Trebuchet MS"/>
              <a:cs typeface="Trebuchet MS"/>
              <a:sym typeface="Trebuchet MS"/>
            </a:rPr>
          </a:br>
          <a:r>
            <a:rPr lang="es-ES" sz="1400" kern="1200" dirty="0">
              <a:solidFill>
                <a:schemeClr val="bg1"/>
              </a:solidFill>
              <a:latin typeface="Trebuchet MS" panose="020B0603020202020204" pitchFamily="34" charset="0"/>
              <a:ea typeface="Trebuchet MS"/>
              <a:cs typeface="Trebuchet MS"/>
              <a:sym typeface="Trebuchet MS"/>
            </a:rPr>
            <a:t>por cobrar y otros activos.</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b="0" kern="1200" dirty="0">
              <a:solidFill>
                <a:schemeClr val="bg1"/>
              </a:solidFill>
              <a:latin typeface="Trebuchet MS" panose="020B0603020202020204" pitchFamily="34" charset="0"/>
            </a:rPr>
            <a:t>Revisión de la clasificación </a:t>
          </a:r>
          <a:br>
            <a:rPr lang="es-EC" sz="1400" b="0" kern="1200" dirty="0">
              <a:solidFill>
                <a:schemeClr val="bg1"/>
              </a:solidFill>
              <a:latin typeface="Trebuchet MS" panose="020B0603020202020204" pitchFamily="34" charset="0"/>
            </a:rPr>
          </a:br>
          <a:r>
            <a:rPr lang="es-EC" sz="1400" b="0" kern="1200" dirty="0">
              <a:solidFill>
                <a:schemeClr val="bg1"/>
              </a:solidFill>
              <a:latin typeface="Trebuchet MS" panose="020B0603020202020204" pitchFamily="34" charset="0"/>
            </a:rPr>
            <a:t>de las cuentas por cobrar</a:t>
          </a: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Recálculo de la provisión de las cuentas </a:t>
          </a:r>
          <a:br>
            <a:rPr lang="es-EC" sz="1400" kern="1200" dirty="0">
              <a:solidFill>
                <a:schemeClr val="bg1"/>
              </a:solidFill>
              <a:latin typeface="Trebuchet MS" panose="020B0603020202020204" pitchFamily="34" charset="0"/>
            </a:rPr>
          </a:br>
          <a:r>
            <a:rPr lang="es-EC" sz="1400" kern="1200" dirty="0">
              <a:solidFill>
                <a:schemeClr val="bg1"/>
              </a:solidFill>
              <a:latin typeface="Trebuchet MS" panose="020B0603020202020204" pitchFamily="34" charset="0"/>
            </a:rPr>
            <a:t>por cobrar u otros activos (morosidad)</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r>
            <a:rPr lang="es-EC" sz="1400" kern="1200" dirty="0">
              <a:solidFill>
                <a:schemeClr val="bg1"/>
              </a:solidFill>
              <a:latin typeface="Trebuchet MS" panose="020B0603020202020204" pitchFamily="34" charset="0"/>
            </a:rPr>
            <a:t>Revisión de la contabilización </a:t>
          </a:r>
          <a:br>
            <a:rPr lang="es-EC" sz="1400" kern="1200" dirty="0">
              <a:solidFill>
                <a:schemeClr val="bg1"/>
              </a:solidFill>
              <a:latin typeface="Trebuchet MS" panose="020B0603020202020204" pitchFamily="34" charset="0"/>
            </a:rPr>
          </a:br>
          <a:r>
            <a:rPr lang="es-EC" sz="1400" kern="1200" dirty="0">
              <a:solidFill>
                <a:schemeClr val="bg1"/>
              </a:solidFill>
              <a:latin typeface="Trebuchet MS" panose="020B0603020202020204" pitchFamily="34" charset="0"/>
            </a:rPr>
            <a:t>de las cuentas por cobrar </a:t>
          </a: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None/>
          </a:pPr>
          <a:endParaRPr lang="es-EC" sz="1400" kern="1200" dirty="0">
            <a:solidFill>
              <a:schemeClr val="bg1"/>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Trebuchet MS" panose="020B0603020202020204" pitchFamily="34" charset="0"/>
            <a:buChar char="•"/>
          </a:pPr>
          <a:endParaRPr lang="es-EC" sz="1400" kern="1200" dirty="0">
            <a:solidFill>
              <a:schemeClr val="bg1"/>
            </a:solidFill>
            <a:latin typeface="Trebuchet MS" panose="020B0603020202020204" pitchFamily="34" charset="0"/>
          </a:endParaRPr>
        </a:p>
      </dsp:txBody>
      <dsp:txXfrm>
        <a:off x="1392060" y="1683186"/>
        <a:ext cx="4803155" cy="2092369"/>
      </dsp:txXfrm>
    </dsp:sp>
    <dsp:sp modelId="{C3D02545-BE41-4B1A-8018-09EDDFA5CBC8}">
      <dsp:nvSpPr>
        <dsp:cNvPr id="0" name=""/>
        <dsp:cNvSpPr/>
      </dsp:nvSpPr>
      <dsp:spPr>
        <a:xfrm>
          <a:off x="155724" y="2099014"/>
          <a:ext cx="1434799" cy="1260712"/>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FE1EE-7804-4351-AC43-A66AFAD08546}">
      <dsp:nvSpPr>
        <dsp:cNvPr id="0" name=""/>
        <dsp:cNvSpPr/>
      </dsp:nvSpPr>
      <dsp:spPr>
        <a:xfrm>
          <a:off x="0" y="3928573"/>
          <a:ext cx="6195216" cy="1031594"/>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endParaRPr lang="es-EC" sz="1400" kern="1200" dirty="0">
            <a:solidFill>
              <a:schemeClr val="bg1"/>
            </a:solidFill>
            <a:latin typeface="Trebuchet MS" panose="020B0603020202020204" pitchFamily="34" charset="0"/>
          </a:endParaRPr>
        </a:p>
      </dsp:txBody>
      <dsp:txXfrm>
        <a:off x="1392060" y="3928573"/>
        <a:ext cx="4803155" cy="1031594"/>
      </dsp:txXfrm>
    </dsp:sp>
    <dsp:sp modelId="{FB6DFEB3-67AF-4CBB-B997-A967DCAE74C6}">
      <dsp:nvSpPr>
        <dsp:cNvPr id="0" name=""/>
        <dsp:cNvSpPr/>
      </dsp:nvSpPr>
      <dsp:spPr>
        <a:xfrm>
          <a:off x="172798" y="4069087"/>
          <a:ext cx="1418939" cy="750566"/>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939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5294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4011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5701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4167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43923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76362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3.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slide" Target="../slides/slide3.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slide" Target="../slides/slide3.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slide" Target="../slides/slide3.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6 División-Honorarios">
  <p:cSld name="1_6 División-Honorarios">
    <p:spTree>
      <p:nvGrpSpPr>
        <p:cNvPr id="1" name="Shape 55"/>
        <p:cNvGrpSpPr/>
        <p:nvPr/>
      </p:nvGrpSpPr>
      <p:grpSpPr>
        <a:xfrm>
          <a:off x="0" y="0"/>
          <a:ext cx="0" cy="0"/>
          <a:chOff x="0" y="0"/>
          <a:chExt cx="0" cy="0"/>
        </a:xfrm>
      </p:grpSpPr>
      <p:pic>
        <p:nvPicPr>
          <p:cNvPr id="56" name="Google Shape;56;p50"/>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57" name="Google Shape;57;p50" descr="Imagen que contiene dibujo&#10;&#10;Descripción generada automáticamente"/>
          <p:cNvPicPr preferRelativeResize="0"/>
          <p:nvPr/>
        </p:nvPicPr>
        <p:blipFill rotWithShape="1">
          <a:blip r:embed="rId3">
            <a:alphaModFix/>
          </a:blip>
          <a:srcRect/>
          <a:stretch/>
        </p:blipFill>
        <p:spPr>
          <a:xfrm>
            <a:off x="10236113" y="5941915"/>
            <a:ext cx="1332000" cy="511273"/>
          </a:xfrm>
          <a:prstGeom prst="rect">
            <a:avLst/>
          </a:prstGeom>
          <a:noFill/>
          <a:ln>
            <a:noFill/>
          </a:ln>
        </p:spPr>
      </p:pic>
      <p:sp>
        <p:nvSpPr>
          <p:cNvPr id="58" name="Google Shape;58;p50" descr="Hogar con relleno sólido">
            <a:hlinkClick r:id="rId4" action="ppaction://hlinksldjump"/>
          </p:cNvPr>
          <p:cNvSpPr/>
          <p:nvPr/>
        </p:nvSpPr>
        <p:spPr>
          <a:xfrm flipH="1">
            <a:off x="113520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lt1"/>
            </a:solidFill>
            <a:prstDash val="solid"/>
            <a:miter lim="8000"/>
            <a:headEnd type="none" w="sm" len="sm"/>
            <a:tailEnd type="none" w="sm" len="sm"/>
          </a:ln>
          <a:effectLst>
            <a:outerShdw blurRad="254000" algn="ctr" rotWithShape="0">
              <a:srgbClr val="000000">
                <a:alpha val="2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 Imagen">
  <p:cSld name="Título y texto + Imagen">
    <p:spTree>
      <p:nvGrpSpPr>
        <p:cNvPr id="1" name="Shape 153"/>
        <p:cNvGrpSpPr/>
        <p:nvPr/>
      </p:nvGrpSpPr>
      <p:grpSpPr>
        <a:xfrm>
          <a:off x="0" y="0"/>
          <a:ext cx="0" cy="0"/>
          <a:chOff x="0" y="0"/>
          <a:chExt cx="0" cy="0"/>
        </a:xfrm>
      </p:grpSpPr>
      <p:sp>
        <p:nvSpPr>
          <p:cNvPr id="154" name="Google Shape;154;p62"/>
          <p:cNvSpPr>
            <a:spLocks noGrp="1"/>
          </p:cNvSpPr>
          <p:nvPr>
            <p:ph type="pic" idx="2"/>
          </p:nvPr>
        </p:nvSpPr>
        <p:spPr>
          <a:xfrm>
            <a:off x="-600" y="0"/>
            <a:ext cx="12193200" cy="6858000"/>
          </a:xfrm>
          <a:prstGeom prst="rect">
            <a:avLst/>
          </a:prstGeom>
          <a:noFill/>
          <a:ln>
            <a:noFill/>
          </a:ln>
        </p:spPr>
      </p:sp>
      <p:sp>
        <p:nvSpPr>
          <p:cNvPr id="155" name="Google Shape;155;p62"/>
          <p:cNvSpPr txBox="1">
            <a:spLocks noGrp="1"/>
          </p:cNvSpPr>
          <p:nvPr>
            <p:ph type="title"/>
          </p:nvPr>
        </p:nvSpPr>
        <p:spPr>
          <a:xfrm>
            <a:off x="637200" y="1065600"/>
            <a:ext cx="32400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62"/>
          <p:cNvSpPr txBox="1">
            <a:spLocks noGrp="1"/>
          </p:cNvSpPr>
          <p:nvPr>
            <p:ph type="body" idx="1"/>
          </p:nvPr>
        </p:nvSpPr>
        <p:spPr>
          <a:xfrm>
            <a:off x="990552" y="4852739"/>
            <a:ext cx="28800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b="0">
                <a:solidFill>
                  <a:schemeClr val="lt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62"/>
          <p:cNvSpPr txBox="1">
            <a:spLocks noGrp="1"/>
          </p:cNvSpPr>
          <p:nvPr>
            <p:ph type="body" idx="3"/>
          </p:nvPr>
        </p:nvSpPr>
        <p:spPr>
          <a:xfrm>
            <a:off x="637200" y="2567836"/>
            <a:ext cx="3240000" cy="2215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0"/>
              </a:spcBef>
              <a:spcAft>
                <a:spcPts val="0"/>
              </a:spcAft>
              <a:buClr>
                <a:schemeClr val="lt1"/>
              </a:buClr>
              <a:buSzPts val="1600"/>
              <a:buNone/>
              <a:defRPr sz="1600">
                <a:solidFill>
                  <a:schemeClr val="lt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616">
          <p15:clr>
            <a:srgbClr val="FBAE40"/>
          </p15:clr>
        </p15:guide>
        <p15:guide id="2" orient="horz" pos="663">
          <p15:clr>
            <a:srgbClr val="FBAE40"/>
          </p15:clr>
        </p15:guide>
        <p15:guide id="3" pos="2457">
          <p15:clr>
            <a:srgbClr val="FBAE40"/>
          </p15:clr>
        </p15:guide>
        <p15:guide id="4" pos="2819">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L – divider pale charcoal (banned)">
    <p:spTree>
      <p:nvGrpSpPr>
        <p:cNvPr id="1" name=""/>
        <p:cNvGrpSpPr/>
        <p:nvPr/>
      </p:nvGrpSpPr>
      <p:grpSpPr>
        <a:xfrm>
          <a:off x="0" y="0"/>
          <a:ext cx="0" cy="0"/>
          <a:chOff x="0" y="0"/>
          <a:chExt cx="0" cy="0"/>
        </a:xfrm>
      </p:grpSpPr>
      <p:grpSp>
        <p:nvGrpSpPr>
          <p:cNvPr id="6" name="background">
            <a:extLst>
              <a:ext uri="{FF2B5EF4-FFF2-40B4-BE49-F238E27FC236}">
                <a16:creationId xmlns:a16="http://schemas.microsoft.com/office/drawing/2014/main" id="{86CE163F-818B-526F-5C18-0B94C203016D}"/>
              </a:ext>
            </a:extLst>
          </p:cNvPr>
          <p:cNvGrpSpPr>
            <a:grpSpLocks noGrp="1" noUngrp="1" noRot="1" noMove="1" noResize="1"/>
          </p:cNvGrpSpPr>
          <p:nvPr/>
        </p:nvGrpSpPr>
        <p:grpSpPr>
          <a:xfrm>
            <a:off x="1" y="0"/>
            <a:ext cx="12193200" cy="6858000"/>
            <a:chOff x="0" y="0"/>
            <a:chExt cx="12199551" cy="6858000"/>
          </a:xfrm>
        </p:grpSpPr>
        <p:sp>
          <p:nvSpPr>
            <p:cNvPr id="8" name="background color">
              <a:extLst>
                <a:ext uri="{FF2B5EF4-FFF2-40B4-BE49-F238E27FC236}">
                  <a16:creationId xmlns:a16="http://schemas.microsoft.com/office/drawing/2014/main" id="{E8C26AD0-E4AB-739F-3502-BB14881D8A48}"/>
                </a:ext>
              </a:extLst>
            </p:cNvPr>
            <p:cNvSpPr>
              <a:spLocks noGrp="1" noRot="1" noMove="1" noResize="1" noEditPoints="1" noAdjustHandles="1" noChangeArrowheads="1" noChangeShapeType="1"/>
            </p:cNvSpPr>
            <p:nvPr userDrawn="1"/>
          </p:nvSpPr>
          <p:spPr>
            <a:xfrm>
              <a:off x="0" y="0"/>
              <a:ext cx="1219955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9" name="banned pattern">
              <a:extLst>
                <a:ext uri="{FF2B5EF4-FFF2-40B4-BE49-F238E27FC236}">
                  <a16:creationId xmlns:a16="http://schemas.microsoft.com/office/drawing/2014/main" id="{1372F95B-B84F-9FF7-020A-67BA6BB4A7EF}"/>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0" name="banned pattern">
                <a:extLst>
                  <a:ext uri="{FF2B5EF4-FFF2-40B4-BE49-F238E27FC236}">
                    <a16:creationId xmlns:a16="http://schemas.microsoft.com/office/drawing/2014/main" id="{FA8D8A74-458E-132F-D542-8DFFF1A1C50D}"/>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2000"/>
                </a:schemeClr>
              </a:solidFill>
              <a:ln w="12700" cap="flat">
                <a:noFill/>
                <a:prstDash val="solid"/>
                <a:miter/>
              </a:ln>
            </p:spPr>
            <p:txBody>
              <a:bodyPr rtlCol="0" anchor="ctr"/>
              <a:lstStyle/>
              <a:p>
                <a:endParaRPr lang="nl-NL" sz="1399"/>
              </a:p>
            </p:txBody>
          </p:sp>
          <p:sp>
            <p:nvSpPr>
              <p:cNvPr id="11" name="banned pattern">
                <a:extLst>
                  <a:ext uri="{FF2B5EF4-FFF2-40B4-BE49-F238E27FC236}">
                    <a16:creationId xmlns:a16="http://schemas.microsoft.com/office/drawing/2014/main" id="{C208C37D-4890-F5ED-94C9-3F1CCDBDEBE9}"/>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2000"/>
                </a:schemeClr>
              </a:solidFill>
              <a:ln w="12700" cap="flat">
                <a:noFill/>
                <a:prstDash val="solid"/>
                <a:miter/>
              </a:ln>
            </p:spPr>
            <p:txBody>
              <a:bodyPr rtlCol="0" anchor="ctr"/>
              <a:lstStyle/>
              <a:p>
                <a:endParaRPr lang="nl-NL" sz="1399"/>
              </a:p>
            </p:txBody>
          </p:sp>
        </p:grpSp>
      </p:grpSp>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536E55FC-C1D0-6285-5C2D-3301F9F518B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815810051"/>
      </p:ext>
    </p:extLst>
  </p:cSld>
  <p:clrMapOvr>
    <a:masterClrMapping/>
  </p:clrMapOvr>
  <p:hf sldNum="0"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BR – divider red (banned)">
    <p:spTree>
      <p:nvGrpSpPr>
        <p:cNvPr id="1" name=""/>
        <p:cNvGrpSpPr/>
        <p:nvPr/>
      </p:nvGrpSpPr>
      <p:grpSpPr>
        <a:xfrm>
          <a:off x="0" y="0"/>
          <a:ext cx="0" cy="0"/>
          <a:chOff x="0" y="0"/>
          <a:chExt cx="0" cy="0"/>
        </a:xfrm>
      </p:grpSpPr>
      <p:grpSp>
        <p:nvGrpSpPr>
          <p:cNvPr id="14" name="background">
            <a:extLst>
              <a:ext uri="{FF2B5EF4-FFF2-40B4-BE49-F238E27FC236}">
                <a16:creationId xmlns:a16="http://schemas.microsoft.com/office/drawing/2014/main" id="{EE5B2EF8-4D45-CB5A-70D3-33863A53FCBE}"/>
              </a:ext>
            </a:extLst>
          </p:cNvPr>
          <p:cNvGrpSpPr>
            <a:grpSpLocks noGrp="1" noUngrp="1" noRot="1" noMove="1" noResize="1"/>
          </p:cNvGrpSpPr>
          <p:nvPr/>
        </p:nvGrpSpPr>
        <p:grpSpPr>
          <a:xfrm>
            <a:off x="1" y="0"/>
            <a:ext cx="12193200" cy="6858000"/>
            <a:chOff x="0" y="0"/>
            <a:chExt cx="12199551" cy="6858000"/>
          </a:xfrm>
        </p:grpSpPr>
        <p:sp>
          <p:nvSpPr>
            <p:cNvPr id="16" name="background color">
              <a:extLst>
                <a:ext uri="{FF2B5EF4-FFF2-40B4-BE49-F238E27FC236}">
                  <a16:creationId xmlns:a16="http://schemas.microsoft.com/office/drawing/2014/main" id="{57872434-CEE0-7BB0-A37C-686855FDF149}"/>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E81A3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17" name="banned pattern">
              <a:extLst>
                <a:ext uri="{FF2B5EF4-FFF2-40B4-BE49-F238E27FC236}">
                  <a16:creationId xmlns:a16="http://schemas.microsoft.com/office/drawing/2014/main" id="{F8F95B36-6E7B-DF3E-C7F2-0B3FB2BD22CA}"/>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8" name="banned pattern">
                <a:extLst>
                  <a:ext uri="{FF2B5EF4-FFF2-40B4-BE49-F238E27FC236}">
                    <a16:creationId xmlns:a16="http://schemas.microsoft.com/office/drawing/2014/main" id="{5ADFFB9F-480E-3CE7-67F6-F44D67C99493}"/>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4000"/>
                </a:schemeClr>
              </a:solidFill>
              <a:ln w="12700" cap="flat">
                <a:noFill/>
                <a:prstDash val="solid"/>
                <a:miter/>
              </a:ln>
            </p:spPr>
            <p:txBody>
              <a:bodyPr rtlCol="0" anchor="ctr"/>
              <a:lstStyle/>
              <a:p>
                <a:endParaRPr lang="nl-NL" sz="1399"/>
              </a:p>
            </p:txBody>
          </p:sp>
          <p:sp>
            <p:nvSpPr>
              <p:cNvPr id="19" name="banned pattern">
                <a:extLst>
                  <a:ext uri="{FF2B5EF4-FFF2-40B4-BE49-F238E27FC236}">
                    <a16:creationId xmlns:a16="http://schemas.microsoft.com/office/drawing/2014/main" id="{A9E44AC3-9FFD-70AD-22C0-66BF4A6D2596}"/>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4000"/>
                </a:schemeClr>
              </a:solidFill>
              <a:ln w="12700" cap="flat">
                <a:noFill/>
                <a:prstDash val="solid"/>
                <a:miter/>
              </a:ln>
            </p:spPr>
            <p:txBody>
              <a:bodyPr rtlCol="0" anchor="ctr"/>
              <a:lstStyle/>
              <a:p>
                <a:endParaRPr lang="nl-NL" sz="1399"/>
              </a:p>
            </p:txBody>
          </p:sp>
        </p:grpSp>
      </p:grpSp>
      <p:grpSp>
        <p:nvGrpSpPr>
          <p:cNvPr id="7" name="cornerstone + logo">
            <a:extLst>
              <a:ext uri="{FF2B5EF4-FFF2-40B4-BE49-F238E27FC236}">
                <a16:creationId xmlns:a16="http://schemas.microsoft.com/office/drawing/2014/main" id="{0C764E7E-C9F1-ED8E-F95E-0753C371B6DF}"/>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1FAA95B0-A8D6-93B4-E0CD-663D5EEEEE5E}"/>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6B1067BB-4341-4D04-4E9B-C924342D5295}"/>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586591DF-3355-DDB8-5AFC-65EB99FFB24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D46F3B34-A164-8D99-0F68-ED8FB0EA839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4B720D12-DD28-29CB-99A8-43B00A7DBB4C}"/>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51395E29-D7E3-5227-42A2-AE1A9D8FFF2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DB923FE2-A32D-8BB9-FFBB-0968F835434C}"/>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26AA12A1-D06D-C1D5-966C-1A29004D85D3}"/>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964959509"/>
      </p:ext>
    </p:extLst>
  </p:cSld>
  <p:clrMapOvr>
    <a:masterClrMapping/>
  </p:clrMapOvr>
  <p:hf sldNum="0"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BR – divider charcoal (banned)">
    <p:spTree>
      <p:nvGrpSpPr>
        <p:cNvPr id="1" name=""/>
        <p:cNvGrpSpPr/>
        <p:nvPr/>
      </p:nvGrpSpPr>
      <p:grpSpPr>
        <a:xfrm>
          <a:off x="0" y="0"/>
          <a:ext cx="0" cy="0"/>
          <a:chOff x="0" y="0"/>
          <a:chExt cx="0" cy="0"/>
        </a:xfrm>
      </p:grpSpPr>
      <p:grpSp>
        <p:nvGrpSpPr>
          <p:cNvPr id="5" name="background">
            <a:extLst>
              <a:ext uri="{FF2B5EF4-FFF2-40B4-BE49-F238E27FC236}">
                <a16:creationId xmlns:a16="http://schemas.microsoft.com/office/drawing/2014/main" id="{A7B9183E-6272-DB01-88C3-85660F76162D}"/>
              </a:ext>
            </a:extLst>
          </p:cNvPr>
          <p:cNvGrpSpPr>
            <a:grpSpLocks noGrp="1" noUngrp="1" noRot="1" noMove="1" noResize="1"/>
          </p:cNvGrpSpPr>
          <p:nvPr/>
        </p:nvGrpSpPr>
        <p:grpSpPr>
          <a:xfrm>
            <a:off x="1" y="0"/>
            <a:ext cx="12193200" cy="6858000"/>
            <a:chOff x="0" y="0"/>
            <a:chExt cx="12199551" cy="6858000"/>
          </a:xfrm>
        </p:grpSpPr>
        <p:sp>
          <p:nvSpPr>
            <p:cNvPr id="6" name="background color">
              <a:extLst>
                <a:ext uri="{FF2B5EF4-FFF2-40B4-BE49-F238E27FC236}">
                  <a16:creationId xmlns:a16="http://schemas.microsoft.com/office/drawing/2014/main" id="{5C11C429-1205-F17A-B073-F90F82B204E2}"/>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9" name="banned pattern">
              <a:extLst>
                <a:ext uri="{FF2B5EF4-FFF2-40B4-BE49-F238E27FC236}">
                  <a16:creationId xmlns:a16="http://schemas.microsoft.com/office/drawing/2014/main" id="{81E9FD44-60AB-CBB4-4758-3E183F92512C}"/>
                </a:ext>
              </a:extLst>
            </p:cNvPr>
            <p:cNvGrpSpPr>
              <a:grpSpLocks noGrp="1" noUngrp="1" noRot="1" noMove="1" noResize="1"/>
            </p:cNvGrpSpPr>
            <p:nvPr userDrawn="1"/>
          </p:nvGrpSpPr>
          <p:grpSpPr>
            <a:xfrm>
              <a:off x="0" y="0"/>
              <a:ext cx="12198350" cy="6858000"/>
              <a:chOff x="0" y="0"/>
              <a:chExt cx="12198350" cy="6858000"/>
            </a:xfrm>
            <a:solidFill>
              <a:schemeClr val="tx1">
                <a:alpha val="12000"/>
              </a:schemeClr>
            </a:solidFill>
          </p:grpSpPr>
          <p:sp>
            <p:nvSpPr>
              <p:cNvPr id="10" name="banned pattern">
                <a:extLst>
                  <a:ext uri="{FF2B5EF4-FFF2-40B4-BE49-F238E27FC236}">
                    <a16:creationId xmlns:a16="http://schemas.microsoft.com/office/drawing/2014/main" id="{5D306745-9F5C-9927-FCA9-BA38CDE5B288}"/>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12000"/>
                </a:schemeClr>
              </a:solidFill>
              <a:ln w="12700" cap="flat">
                <a:noFill/>
                <a:prstDash val="solid"/>
                <a:miter/>
              </a:ln>
            </p:spPr>
            <p:txBody>
              <a:bodyPr rtlCol="0" anchor="ctr"/>
              <a:lstStyle/>
              <a:p>
                <a:endParaRPr lang="nl-NL" sz="1399"/>
              </a:p>
            </p:txBody>
          </p:sp>
          <p:sp>
            <p:nvSpPr>
              <p:cNvPr id="11" name="banned pattern">
                <a:extLst>
                  <a:ext uri="{FF2B5EF4-FFF2-40B4-BE49-F238E27FC236}">
                    <a16:creationId xmlns:a16="http://schemas.microsoft.com/office/drawing/2014/main" id="{58289657-48A0-B06F-FADC-5AEA4A3B94BE}"/>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12000"/>
                </a:schemeClr>
              </a:solidFill>
              <a:ln w="12700" cap="flat">
                <a:noFill/>
                <a:prstDash val="solid"/>
                <a:miter/>
              </a:ln>
            </p:spPr>
            <p:txBody>
              <a:bodyPr rtlCol="0" anchor="ctr"/>
              <a:lstStyle/>
              <a:p>
                <a:endParaRPr lang="nl-NL" sz="1399"/>
              </a:p>
            </p:txBody>
          </p:sp>
        </p:grpSp>
      </p:grpSp>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 name="title placeholder">
            <a:extLst>
              <a:ext uri="{FF2B5EF4-FFF2-40B4-BE49-F238E27FC236}">
                <a16:creationId xmlns:a16="http://schemas.microsoft.com/office/drawing/2014/main" id="{2B64D438-14FE-7656-81F1-42ECBD547B70}"/>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878703352"/>
      </p:ext>
    </p:extLst>
  </p:cSld>
  <p:clrMapOvr>
    <a:masterClrMapping/>
  </p:clrMapOvr>
  <p:hf sldNum="0"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R – divider slate (banned)">
    <p:spTree>
      <p:nvGrpSpPr>
        <p:cNvPr id="1" name=""/>
        <p:cNvGrpSpPr/>
        <p:nvPr/>
      </p:nvGrpSpPr>
      <p:grpSpPr>
        <a:xfrm>
          <a:off x="0" y="0"/>
          <a:ext cx="0" cy="0"/>
          <a:chOff x="0" y="0"/>
          <a:chExt cx="0" cy="0"/>
        </a:xfrm>
      </p:grpSpPr>
      <p:grpSp>
        <p:nvGrpSpPr>
          <p:cNvPr id="7" name="background">
            <a:extLst>
              <a:ext uri="{FF2B5EF4-FFF2-40B4-BE49-F238E27FC236}">
                <a16:creationId xmlns:a16="http://schemas.microsoft.com/office/drawing/2014/main" id="{4A5A8EDB-5941-1F9C-79B7-0386E5A037DD}"/>
              </a:ext>
            </a:extLst>
          </p:cNvPr>
          <p:cNvGrpSpPr>
            <a:grpSpLocks noGrp="1" noUngrp="1" noRot="1" noMove="1" noResize="1"/>
          </p:cNvGrpSpPr>
          <p:nvPr/>
        </p:nvGrpSpPr>
        <p:grpSpPr>
          <a:xfrm>
            <a:off x="1" y="0"/>
            <a:ext cx="12193200" cy="6858000"/>
            <a:chOff x="0" y="0"/>
            <a:chExt cx="12199551" cy="6858000"/>
          </a:xfrm>
        </p:grpSpPr>
        <p:sp>
          <p:nvSpPr>
            <p:cNvPr id="8" name="background color">
              <a:extLst>
                <a:ext uri="{FF2B5EF4-FFF2-40B4-BE49-F238E27FC236}">
                  <a16:creationId xmlns:a16="http://schemas.microsoft.com/office/drawing/2014/main" id="{47B158D3-A7B8-02EA-E151-4178DDF1CC81}"/>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5B6E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9" name="banned pattern">
              <a:extLst>
                <a:ext uri="{FF2B5EF4-FFF2-40B4-BE49-F238E27FC236}">
                  <a16:creationId xmlns:a16="http://schemas.microsoft.com/office/drawing/2014/main" id="{0C093419-9FE7-71D2-B9B2-443D6C047D69}"/>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0" name="banned pattern">
                <a:extLst>
                  <a:ext uri="{FF2B5EF4-FFF2-40B4-BE49-F238E27FC236}">
                    <a16:creationId xmlns:a16="http://schemas.microsoft.com/office/drawing/2014/main" id="{25617DBF-2DCE-801B-78D2-85F8730B08ED}"/>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4000"/>
                </a:schemeClr>
              </a:solidFill>
              <a:ln w="12700" cap="flat">
                <a:noFill/>
                <a:prstDash val="solid"/>
                <a:miter/>
              </a:ln>
            </p:spPr>
            <p:txBody>
              <a:bodyPr rtlCol="0" anchor="ctr"/>
              <a:lstStyle/>
              <a:p>
                <a:endParaRPr lang="nl-NL" sz="1399"/>
              </a:p>
            </p:txBody>
          </p:sp>
          <p:sp>
            <p:nvSpPr>
              <p:cNvPr id="11" name="banned pattern">
                <a:extLst>
                  <a:ext uri="{FF2B5EF4-FFF2-40B4-BE49-F238E27FC236}">
                    <a16:creationId xmlns:a16="http://schemas.microsoft.com/office/drawing/2014/main" id="{B68EB86D-3E5C-FE69-3DF4-028812296A13}"/>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4000"/>
                </a:schemeClr>
              </a:solidFill>
              <a:ln w="12700" cap="flat">
                <a:noFill/>
                <a:prstDash val="solid"/>
                <a:miter/>
              </a:ln>
            </p:spPr>
            <p:txBody>
              <a:bodyPr rtlCol="0" anchor="ctr"/>
              <a:lstStyle/>
              <a:p>
                <a:endParaRPr lang="nl-NL" sz="1399"/>
              </a:p>
            </p:txBody>
          </p:sp>
        </p:grpSp>
      </p:grpSp>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10137FFD-F446-3474-B23F-EF09A0355137}"/>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782382482"/>
      </p:ext>
    </p:extLst>
  </p:cSld>
  <p:clrMapOvr>
    <a:masterClrMapping/>
  </p:clrMapOvr>
  <p:hf sldNum="0"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R – divider burgundy (banned)">
    <p:spTree>
      <p:nvGrpSpPr>
        <p:cNvPr id="1" name=""/>
        <p:cNvGrpSpPr/>
        <p:nvPr/>
      </p:nvGrpSpPr>
      <p:grpSpPr>
        <a:xfrm>
          <a:off x="0" y="0"/>
          <a:ext cx="0" cy="0"/>
          <a:chOff x="0" y="0"/>
          <a:chExt cx="0" cy="0"/>
        </a:xfrm>
      </p:grpSpPr>
      <p:grpSp>
        <p:nvGrpSpPr>
          <p:cNvPr id="14" name="background">
            <a:extLst>
              <a:ext uri="{FF2B5EF4-FFF2-40B4-BE49-F238E27FC236}">
                <a16:creationId xmlns:a16="http://schemas.microsoft.com/office/drawing/2014/main" id="{44961E2D-39C4-EC71-B554-859AB006F877}"/>
              </a:ext>
            </a:extLst>
          </p:cNvPr>
          <p:cNvGrpSpPr>
            <a:grpSpLocks noGrp="1" noUngrp="1" noRot="1" noMove="1" noResize="1"/>
          </p:cNvGrpSpPr>
          <p:nvPr/>
        </p:nvGrpSpPr>
        <p:grpSpPr>
          <a:xfrm>
            <a:off x="1" y="0"/>
            <a:ext cx="12193200" cy="6858000"/>
            <a:chOff x="0" y="0"/>
            <a:chExt cx="12199551" cy="6858000"/>
          </a:xfrm>
        </p:grpSpPr>
        <p:sp>
          <p:nvSpPr>
            <p:cNvPr id="16" name="background color">
              <a:extLst>
                <a:ext uri="{FF2B5EF4-FFF2-40B4-BE49-F238E27FC236}">
                  <a16:creationId xmlns:a16="http://schemas.microsoft.com/office/drawing/2014/main" id="{8DB88473-FBA6-9EC8-B2E3-E6B8003B5321}"/>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98002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17" name="banned pattern">
              <a:extLst>
                <a:ext uri="{FF2B5EF4-FFF2-40B4-BE49-F238E27FC236}">
                  <a16:creationId xmlns:a16="http://schemas.microsoft.com/office/drawing/2014/main" id="{757A431F-A68F-165A-264E-FD97A6A6FD6D}"/>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8" name="banned pattern">
                <a:extLst>
                  <a:ext uri="{FF2B5EF4-FFF2-40B4-BE49-F238E27FC236}">
                    <a16:creationId xmlns:a16="http://schemas.microsoft.com/office/drawing/2014/main" id="{3A22CCAB-2FF2-65D5-9F70-958D57AF4B28}"/>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6000"/>
                </a:schemeClr>
              </a:solidFill>
              <a:ln w="12700" cap="flat">
                <a:noFill/>
                <a:prstDash val="solid"/>
                <a:miter/>
              </a:ln>
            </p:spPr>
            <p:txBody>
              <a:bodyPr rtlCol="0" anchor="ctr"/>
              <a:lstStyle/>
              <a:p>
                <a:endParaRPr lang="nl-NL" sz="1399"/>
              </a:p>
            </p:txBody>
          </p:sp>
          <p:sp>
            <p:nvSpPr>
              <p:cNvPr id="19" name="banned pattern">
                <a:extLst>
                  <a:ext uri="{FF2B5EF4-FFF2-40B4-BE49-F238E27FC236}">
                    <a16:creationId xmlns:a16="http://schemas.microsoft.com/office/drawing/2014/main" id="{7DC5E1D3-F935-7958-3AEF-302848A2ABE9}"/>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6000"/>
                </a:schemeClr>
              </a:solidFill>
              <a:ln w="12700" cap="flat">
                <a:noFill/>
                <a:prstDash val="solid"/>
                <a:miter/>
              </a:ln>
            </p:spPr>
            <p:txBody>
              <a:bodyPr rtlCol="0" anchor="ctr"/>
              <a:lstStyle/>
              <a:p>
                <a:endParaRPr lang="nl-NL" sz="1399"/>
              </a:p>
            </p:txBody>
          </p:sp>
        </p:grpSp>
      </p:grpSp>
      <p:grpSp>
        <p:nvGrpSpPr>
          <p:cNvPr id="7" name="cornerstone + logo">
            <a:extLst>
              <a:ext uri="{FF2B5EF4-FFF2-40B4-BE49-F238E27FC236}">
                <a16:creationId xmlns:a16="http://schemas.microsoft.com/office/drawing/2014/main" id="{0C764E7E-C9F1-ED8E-F95E-0753C371B6DF}"/>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1FAA95B0-A8D6-93B4-E0CD-663D5EEEEE5E}"/>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6B1067BB-4341-4D04-4E9B-C924342D5295}"/>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586591DF-3355-DDB8-5AFC-65EB99FFB24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D46F3B34-A164-8D99-0F68-ED8FB0EA839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4B720D12-DD28-29CB-99A8-43B00A7DBB4C}"/>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51395E29-D7E3-5227-42A2-AE1A9D8FFF2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DB923FE2-A32D-8BB9-FFBB-0968F835434C}"/>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5683E65E-4CE3-5251-47BC-58D32D48356B}"/>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999306305"/>
      </p:ext>
    </p:extLst>
  </p:cSld>
  <p:clrMapOvr>
    <a:masterClrMapping/>
  </p:clrMapOvr>
  <p:hf sldNum="0"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R – divider pale charcoal (banned)">
    <p:spTree>
      <p:nvGrpSpPr>
        <p:cNvPr id="1" name=""/>
        <p:cNvGrpSpPr/>
        <p:nvPr/>
      </p:nvGrpSpPr>
      <p:grpSpPr>
        <a:xfrm>
          <a:off x="0" y="0"/>
          <a:ext cx="0" cy="0"/>
          <a:chOff x="0" y="0"/>
          <a:chExt cx="0" cy="0"/>
        </a:xfrm>
      </p:grpSpPr>
      <p:grpSp>
        <p:nvGrpSpPr>
          <p:cNvPr id="3" name="background">
            <a:extLst>
              <a:ext uri="{FF2B5EF4-FFF2-40B4-BE49-F238E27FC236}">
                <a16:creationId xmlns:a16="http://schemas.microsoft.com/office/drawing/2014/main" id="{5C0A6EDC-6900-4A0E-10C6-752B9B9422AE}"/>
              </a:ext>
            </a:extLst>
          </p:cNvPr>
          <p:cNvGrpSpPr>
            <a:grpSpLocks noGrp="1" noUngrp="1" noRot="1" noMove="1" noResize="1"/>
          </p:cNvGrpSpPr>
          <p:nvPr/>
        </p:nvGrpSpPr>
        <p:grpSpPr>
          <a:xfrm>
            <a:off x="1" y="0"/>
            <a:ext cx="12193200" cy="6858000"/>
            <a:chOff x="0" y="0"/>
            <a:chExt cx="12199551" cy="6858000"/>
          </a:xfrm>
        </p:grpSpPr>
        <p:sp>
          <p:nvSpPr>
            <p:cNvPr id="5" name="background color">
              <a:extLst>
                <a:ext uri="{FF2B5EF4-FFF2-40B4-BE49-F238E27FC236}">
                  <a16:creationId xmlns:a16="http://schemas.microsoft.com/office/drawing/2014/main" id="{716E4041-E73C-B0B3-7035-2255537351E3}"/>
                </a:ext>
              </a:extLst>
            </p:cNvPr>
            <p:cNvSpPr>
              <a:spLocks noGrp="1" noRot="1" noMove="1" noResize="1" noEditPoints="1" noAdjustHandles="1" noChangeArrowheads="1" noChangeShapeType="1"/>
            </p:cNvSpPr>
            <p:nvPr userDrawn="1"/>
          </p:nvSpPr>
          <p:spPr>
            <a:xfrm>
              <a:off x="0" y="0"/>
              <a:ext cx="1219955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6" name="banned pattern">
              <a:extLst>
                <a:ext uri="{FF2B5EF4-FFF2-40B4-BE49-F238E27FC236}">
                  <a16:creationId xmlns:a16="http://schemas.microsoft.com/office/drawing/2014/main" id="{91283A5B-8672-BCD1-6D44-035E1833E36F}"/>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7" name="banned pattern">
                <a:extLst>
                  <a:ext uri="{FF2B5EF4-FFF2-40B4-BE49-F238E27FC236}">
                    <a16:creationId xmlns:a16="http://schemas.microsoft.com/office/drawing/2014/main" id="{BB42A3E5-1A9B-99E3-DAA4-B02A9CE77E86}"/>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2000"/>
                </a:schemeClr>
              </a:solidFill>
              <a:ln w="12700" cap="flat">
                <a:noFill/>
                <a:prstDash val="solid"/>
                <a:miter/>
              </a:ln>
            </p:spPr>
            <p:txBody>
              <a:bodyPr rtlCol="0" anchor="ctr"/>
              <a:lstStyle/>
              <a:p>
                <a:endParaRPr lang="nl-NL" sz="1399"/>
              </a:p>
            </p:txBody>
          </p:sp>
          <p:sp>
            <p:nvSpPr>
              <p:cNvPr id="8" name="banned pattern">
                <a:extLst>
                  <a:ext uri="{FF2B5EF4-FFF2-40B4-BE49-F238E27FC236}">
                    <a16:creationId xmlns:a16="http://schemas.microsoft.com/office/drawing/2014/main" id="{0A6DA5C9-59DE-65AD-0EA1-679AF3865AA7}"/>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2000"/>
                </a:schemeClr>
              </a:solidFill>
              <a:ln w="12700" cap="flat">
                <a:noFill/>
                <a:prstDash val="solid"/>
                <a:miter/>
              </a:ln>
            </p:spPr>
            <p:txBody>
              <a:bodyPr rtlCol="0" anchor="ctr"/>
              <a:lstStyle/>
              <a:p>
                <a:endParaRPr lang="nl-NL" sz="1399"/>
              </a:p>
            </p:txBody>
          </p:sp>
        </p:grpSp>
      </p:grpSp>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 name="title placeholder">
            <a:extLst>
              <a:ext uri="{FF2B5EF4-FFF2-40B4-BE49-F238E27FC236}">
                <a16:creationId xmlns:a16="http://schemas.microsoft.com/office/drawing/2014/main" id="{2B64D438-14FE-7656-81F1-42ECBD547B70}"/>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380961919"/>
      </p:ext>
    </p:extLst>
  </p:cSld>
  <p:clrMapOvr>
    <a:masterClrMapping/>
  </p:clrMapOvr>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ack cover">
    <p:spTree>
      <p:nvGrpSpPr>
        <p:cNvPr id="1" name=""/>
        <p:cNvGrpSpPr/>
        <p:nvPr/>
      </p:nvGrpSpPr>
      <p:grpSpPr>
        <a:xfrm>
          <a:off x="0" y="0"/>
          <a:ext cx="0" cy="0"/>
          <a:chOff x="0" y="0"/>
          <a:chExt cx="0" cy="0"/>
        </a:xfrm>
      </p:grpSpPr>
      <p:sp>
        <p:nvSpPr>
          <p:cNvPr id="5" name="background">
            <a:extLst>
              <a:ext uri="{FF2B5EF4-FFF2-40B4-BE49-F238E27FC236}">
                <a16:creationId xmlns:a16="http://schemas.microsoft.com/office/drawing/2014/main" id="{02B43695-8F72-BAE4-3FF2-01D437E98CE2}"/>
              </a:ext>
            </a:extLst>
          </p:cNvPr>
          <p:cNvSpPr>
            <a:spLocks noGrp="1" noRot="1" noMove="1" noResize="1" noEditPoints="1" noAdjustHandles="1" noChangeArrowheads="1" noChangeShapeType="1"/>
          </p:cNvSpPr>
          <p:nvPr/>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7" name="cornerstone + logo">
            <a:extLst>
              <a:ext uri="{FF2B5EF4-FFF2-40B4-BE49-F238E27FC236}">
                <a16:creationId xmlns:a16="http://schemas.microsoft.com/office/drawing/2014/main" id="{1CAF5E08-E09C-B6E5-6A1A-A045139736C2}"/>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F67ABAC5-BBC6-78C7-96AD-6158D2636AA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7E838D03-2644-35AA-C91E-C4010F08F93F}"/>
                </a:ext>
              </a:extLst>
            </p:cNvPr>
            <p:cNvGrpSpPr>
              <a:grpSpLocks noGrp="1" noUngrp="1" noRot="1" noMove="1" noResize="1"/>
            </p:cNvGrpSpPr>
            <p:nvPr userDrawn="1"/>
          </p:nvGrpSpPr>
          <p:grpSpPr>
            <a:xfrm>
              <a:off x="10863808" y="6124766"/>
              <a:ext cx="970457" cy="372942"/>
              <a:chOff x="10870156" y="6124766"/>
              <a:chExt cx="970457" cy="372942"/>
            </a:xfrm>
          </p:grpSpPr>
          <p:sp>
            <p:nvSpPr>
              <p:cNvPr id="10" name="Vrije vorm: vorm 9">
                <a:extLst>
                  <a:ext uri="{FF2B5EF4-FFF2-40B4-BE49-F238E27FC236}">
                    <a16:creationId xmlns:a16="http://schemas.microsoft.com/office/drawing/2014/main" id="{1125555A-01F7-194E-C71F-1A75140A1BCD}"/>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875F3B9B-98BF-70ED-D2B2-6E685F573EBB}"/>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1BBCA701-BD74-F26F-6C0B-36A8B1EFA950}"/>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D7379A88-D23B-BF7F-143F-11EFB4B9FD54}"/>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4E3F0EC2-A33B-FA36-9A4D-E7D9714BD752}"/>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Tree>
    <p:extLst>
      <p:ext uri="{BB962C8B-B14F-4D97-AF65-F5344CB8AC3E}">
        <p14:creationId xmlns:p14="http://schemas.microsoft.com/office/powerpoint/2010/main" val="1784423664"/>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ack cover legal">
    <p:spTree>
      <p:nvGrpSpPr>
        <p:cNvPr id="1" name=""/>
        <p:cNvGrpSpPr/>
        <p:nvPr/>
      </p:nvGrpSpPr>
      <p:grpSpPr>
        <a:xfrm>
          <a:off x="0" y="0"/>
          <a:ext cx="0" cy="0"/>
          <a:chOff x="0" y="0"/>
          <a:chExt cx="0" cy="0"/>
        </a:xfrm>
      </p:grpSpPr>
      <p:sp>
        <p:nvSpPr>
          <p:cNvPr id="5" name="background">
            <a:extLst>
              <a:ext uri="{FF2B5EF4-FFF2-40B4-BE49-F238E27FC236}">
                <a16:creationId xmlns:a16="http://schemas.microsoft.com/office/drawing/2014/main" id="{02B43695-8F72-BAE4-3FF2-01D437E98CE2}"/>
              </a:ext>
            </a:extLst>
          </p:cNvPr>
          <p:cNvSpPr>
            <a:spLocks/>
          </p:cNvSpPr>
          <p:nvPr/>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7" name="cornerstone + logo">
            <a:extLst>
              <a:ext uri="{FF2B5EF4-FFF2-40B4-BE49-F238E27FC236}">
                <a16:creationId xmlns:a16="http://schemas.microsoft.com/office/drawing/2014/main" id="{1CAF5E08-E09C-B6E5-6A1A-A045139736C2}"/>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F67ABAC5-BBC6-78C7-96AD-6158D2636AA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7E838D03-2644-35AA-C91E-C4010F08F93F}"/>
                </a:ext>
              </a:extLst>
            </p:cNvPr>
            <p:cNvGrpSpPr>
              <a:grpSpLocks noGrp="1" noUngrp="1" noRot="1" noMove="1" noResize="1"/>
            </p:cNvGrpSpPr>
            <p:nvPr userDrawn="1"/>
          </p:nvGrpSpPr>
          <p:grpSpPr>
            <a:xfrm>
              <a:off x="10863808" y="6124766"/>
              <a:ext cx="970457" cy="372942"/>
              <a:chOff x="10870156" y="6124766"/>
              <a:chExt cx="970457" cy="372942"/>
            </a:xfrm>
          </p:grpSpPr>
          <p:sp>
            <p:nvSpPr>
              <p:cNvPr id="10" name="Vrije vorm: vorm 9">
                <a:extLst>
                  <a:ext uri="{FF2B5EF4-FFF2-40B4-BE49-F238E27FC236}">
                    <a16:creationId xmlns:a16="http://schemas.microsoft.com/office/drawing/2014/main" id="{1125555A-01F7-194E-C71F-1A75140A1BCD}"/>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875F3B9B-98BF-70ED-D2B2-6E685F573EBB}"/>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1BBCA701-BD74-F26F-6C0B-36A8B1EFA950}"/>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D7379A88-D23B-BF7F-143F-11EFB4B9FD54}"/>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4E3F0EC2-A33B-FA36-9A4D-E7D9714BD752}"/>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6" name="legal disclaimer">
            <a:extLst>
              <a:ext uri="{FF2B5EF4-FFF2-40B4-BE49-F238E27FC236}">
                <a16:creationId xmlns:a16="http://schemas.microsoft.com/office/drawing/2014/main" id="{D1AD3DF5-CA7E-5E03-950C-D0B8EEB166E0}"/>
              </a:ext>
            </a:extLst>
          </p:cNvPr>
          <p:cNvSpPr txBox="1">
            <a:spLocks noGrp="1" noRot="1" noMove="1" noResize="1" noEditPoints="1" noAdjustHandles="1" noChangeArrowheads="1" noChangeShapeType="1"/>
          </p:cNvSpPr>
          <p:nvPr/>
        </p:nvSpPr>
        <p:spPr>
          <a:xfrm>
            <a:off x="485776" y="4805452"/>
            <a:ext cx="5610225" cy="2052548"/>
          </a:xfrm>
          <a:prstGeom prst="rect">
            <a:avLst/>
          </a:prstGeom>
          <a:noFill/>
        </p:spPr>
        <p:txBody>
          <a:bodyPr wrap="square" lIns="0" tIns="0" rIns="0" bIns="334626" anchor="b" anchorCtr="0">
            <a:noAutofit/>
          </a:bodyPr>
          <a:lstStyle/>
          <a:p>
            <a:pPr marL="0" marR="0" lvl="0" indent="0" algn="l" defTabSz="913609" rtl="0" eaLnBrk="1" fontAlgn="auto" latinLnBrk="0" hangingPunct="1">
              <a:lnSpc>
                <a:spcPct val="100000"/>
              </a:lnSpc>
              <a:spcBef>
                <a:spcPts val="0"/>
              </a:spcBef>
              <a:spcAft>
                <a:spcPts val="600"/>
              </a:spcAft>
              <a:buClrTx/>
              <a:buSzTx/>
              <a:buFont typeface="Arial" pitchFamily="34" charset="0"/>
              <a:buNone/>
              <a:tabLst/>
              <a:defRPr/>
            </a:pPr>
            <a:r>
              <a:rPr lang="en-US" sz="800" b="0" kern="1200" cap="none" baseline="0">
                <a:solidFill>
                  <a:schemeClr val="bg1"/>
                </a:solidFill>
                <a:latin typeface="Trebuchet MS" panose="020B0603020202020204" pitchFamily="34" charset="0"/>
                <a:ea typeface="+mn-ea"/>
                <a:cs typeface="+mn-cs"/>
              </a:rPr>
              <a:t>‘BDO’, ‘we’, ‘us’, and ‘our’ refer to one or more of BDO International Limited, its network of independent member firms (‘the BDO network’), and their related entities.</a:t>
            </a:r>
          </a:p>
          <a:p>
            <a:pPr marL="0" marR="0" lvl="0" indent="0" algn="l" defTabSz="913609" rtl="0" eaLnBrk="1" fontAlgn="auto" latinLnBrk="0" hangingPunct="1">
              <a:lnSpc>
                <a:spcPct val="100000"/>
              </a:lnSpc>
              <a:spcBef>
                <a:spcPts val="0"/>
              </a:spcBef>
              <a:spcAft>
                <a:spcPts val="600"/>
              </a:spcAft>
              <a:buClrTx/>
              <a:buSzTx/>
              <a:buFont typeface="Arial" pitchFamily="34" charset="0"/>
              <a:buNone/>
              <a:tabLst/>
              <a:defRPr/>
            </a:pPr>
            <a:r>
              <a:rPr lang="en-US" sz="800" b="0" kern="1200" cap="none" baseline="0">
                <a:solidFill>
                  <a:schemeClr val="bg1"/>
                </a:solidFill>
                <a:latin typeface="Trebuchet MS" panose="020B0603020202020204" pitchFamily="34" charset="0"/>
                <a:ea typeface="+mn-ea"/>
                <a:cs typeface="+mn-cs"/>
              </a:rPr>
              <a:t>The BDO network is an international network of independent public accounting, tax and advisory firms which are members of BDO International Limited and perform professional services under the name and style of BDO (hereafter: ‘BDO Member Firms’). BDO International Limited is a UK company limited by guarantee. It is the governing entity of the BDO network.</a:t>
            </a:r>
          </a:p>
          <a:p>
            <a:pPr marL="0" marR="0" lvl="0" indent="0" algn="l" defTabSz="913609" rtl="0" eaLnBrk="1" fontAlgn="auto" latinLnBrk="0" hangingPunct="1">
              <a:lnSpc>
                <a:spcPct val="100000"/>
              </a:lnSpc>
              <a:spcBef>
                <a:spcPts val="0"/>
              </a:spcBef>
              <a:spcAft>
                <a:spcPts val="600"/>
              </a:spcAft>
              <a:buClrTx/>
              <a:buSzTx/>
              <a:buFont typeface="Arial" pitchFamily="34" charset="0"/>
              <a:buNone/>
              <a:tabLst/>
              <a:defRPr/>
            </a:pPr>
            <a:r>
              <a:rPr lang="en-US" sz="800" b="0" kern="1200" cap="none" baseline="0">
                <a:solidFill>
                  <a:schemeClr val="bg1"/>
                </a:solidFill>
                <a:latin typeface="Trebuchet MS" panose="020B0603020202020204" pitchFamily="34" charset="0"/>
                <a:ea typeface="+mn-ea"/>
                <a:cs typeface="+mn-cs"/>
              </a:rPr>
              <a:t>Service provision within the BDO network is coordinated by Brussels Worldwide Services BV, a limited liability company incorporated in Belgium. Each of BDO International Limited, Brussels Worldwide Services BV and the BDO Member Firms is a separate legal entity and has no liability for another entity’s acts or omissions. Nothing in the arrangements or rules of the BDO network shall constitute or imply an agency relationship or a partnership between BDO International Limited, Brussels Worldwide Services BV and/or the BDO Member Firms. Neither BDO International Limited nor any other central entities of the BDO network provide services to clients.</a:t>
            </a:r>
            <a:br>
              <a:rPr lang="en-US" sz="800" b="0" kern="1200" cap="none" baseline="0">
                <a:solidFill>
                  <a:schemeClr val="bg1"/>
                </a:solidFill>
                <a:latin typeface="Trebuchet MS" panose="020B0603020202020204" pitchFamily="34" charset="0"/>
                <a:ea typeface="+mn-ea"/>
                <a:cs typeface="+mn-cs"/>
              </a:rPr>
            </a:br>
            <a:br>
              <a:rPr lang="en-US" sz="800" b="0" kern="1200" cap="none" baseline="0">
                <a:solidFill>
                  <a:schemeClr val="bg1"/>
                </a:solidFill>
                <a:latin typeface="Trebuchet MS" panose="020B0603020202020204" pitchFamily="34" charset="0"/>
                <a:ea typeface="+mn-ea"/>
                <a:cs typeface="+mn-cs"/>
              </a:rPr>
            </a:br>
            <a:r>
              <a:rPr lang="en-US" sz="800" b="0" kern="1200" cap="none" baseline="0">
                <a:solidFill>
                  <a:schemeClr val="bg1"/>
                </a:solidFill>
                <a:latin typeface="Trebuchet MS" panose="020B0603020202020204" pitchFamily="34" charset="0"/>
                <a:ea typeface="+mn-ea"/>
                <a:cs typeface="+mn-cs"/>
              </a:rPr>
              <a:t>BDO is the brand name for the BDO network and for each of the BDO Member Firms.</a:t>
            </a:r>
          </a:p>
          <a:p>
            <a:pPr marL="0" marR="0" lvl="0" indent="0" algn="l" defTabSz="913609" rtl="0" eaLnBrk="1" fontAlgn="auto" latinLnBrk="0" hangingPunct="1">
              <a:lnSpc>
                <a:spcPct val="100000"/>
              </a:lnSpc>
              <a:spcBef>
                <a:spcPts val="0"/>
              </a:spcBef>
              <a:spcAft>
                <a:spcPts val="600"/>
              </a:spcAft>
              <a:buClrTx/>
              <a:buSzTx/>
              <a:buFont typeface="Arial" pitchFamily="34" charset="0"/>
              <a:buNone/>
              <a:tabLst/>
              <a:defRPr/>
            </a:pPr>
            <a:r>
              <a:rPr lang="en-US" sz="800" b="0" kern="1200" cap="none" baseline="0">
                <a:solidFill>
                  <a:schemeClr val="bg1"/>
                </a:solidFill>
                <a:latin typeface="Trebuchet MS" panose="020B0603020202020204" pitchFamily="34" charset="0"/>
                <a:ea typeface="+mn-ea"/>
                <a:cs typeface="+mn-cs"/>
              </a:rPr>
              <a:t>© Brussels Worldwide Services</a:t>
            </a:r>
            <a:endParaRPr lang="nl-NL" sz="800" b="0" kern="1200" cap="none" baseline="0">
              <a:solidFill>
                <a:schemeClr val="bg1"/>
              </a:solidFill>
              <a:latin typeface="Trebuchet MS" panose="020B0603020202020204" pitchFamily="34" charset="0"/>
              <a:ea typeface="+mn-ea"/>
              <a:cs typeface="+mn-cs"/>
            </a:endParaRPr>
          </a:p>
        </p:txBody>
      </p:sp>
    </p:spTree>
    <p:extLst>
      <p:ext uri="{BB962C8B-B14F-4D97-AF65-F5344CB8AC3E}">
        <p14:creationId xmlns:p14="http://schemas.microsoft.com/office/powerpoint/2010/main" val="1483854444"/>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1_7 División-Rethink">
  <p:cSld name="1_7 División-Rethink">
    <p:spTree>
      <p:nvGrpSpPr>
        <p:cNvPr id="1" name="Shape 35"/>
        <p:cNvGrpSpPr/>
        <p:nvPr/>
      </p:nvGrpSpPr>
      <p:grpSpPr>
        <a:xfrm>
          <a:off x="0" y="0"/>
          <a:ext cx="0" cy="0"/>
          <a:chOff x="0" y="0"/>
          <a:chExt cx="0" cy="0"/>
        </a:xfrm>
      </p:grpSpPr>
    </p:spTree>
    <p:extLst>
      <p:ext uri="{BB962C8B-B14F-4D97-AF65-F5344CB8AC3E}">
        <p14:creationId xmlns:p14="http://schemas.microsoft.com/office/powerpoint/2010/main" val="4051651953"/>
      </p:ext>
    </p:extLst>
  </p:cSld>
  <p:clrMapOvr>
    <a:masterClrMapping/>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1 División-Cliente">
  <p:cSld name="1 División-Cliente">
    <p:spTree>
      <p:nvGrpSpPr>
        <p:cNvPr id="1" name="Shape 23"/>
        <p:cNvGrpSpPr/>
        <p:nvPr/>
      </p:nvGrpSpPr>
      <p:grpSpPr>
        <a:xfrm>
          <a:off x="0" y="0"/>
          <a:ext cx="0" cy="0"/>
          <a:chOff x="0" y="0"/>
          <a:chExt cx="0" cy="0"/>
        </a:xfrm>
      </p:grpSpPr>
      <p:sp>
        <p:nvSpPr>
          <p:cNvPr id="29" name="Google Shape;29;p45"/>
          <p:cNvSpPr txBox="1">
            <a:spLocks noGrp="1"/>
          </p:cNvSpPr>
          <p:nvPr>
            <p:ph type="title"/>
          </p:nvPr>
        </p:nvSpPr>
        <p:spPr>
          <a:xfrm>
            <a:off x="634521" y="1567610"/>
            <a:ext cx="30132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5"/>
          <p:cNvSpPr txBox="1">
            <a:spLocks noGrp="1"/>
          </p:cNvSpPr>
          <p:nvPr>
            <p:ph type="body" idx="1"/>
          </p:nvPr>
        </p:nvSpPr>
        <p:spPr>
          <a:xfrm>
            <a:off x="623888" y="3176589"/>
            <a:ext cx="30132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69460911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y contenido">
  <p:cSld name="Título y contenido">
    <p:spTree>
      <p:nvGrpSpPr>
        <p:cNvPr id="1" name="Shape 158"/>
        <p:cNvGrpSpPr/>
        <p:nvPr/>
      </p:nvGrpSpPr>
      <p:grpSpPr>
        <a:xfrm>
          <a:off x="0" y="0"/>
          <a:ext cx="0" cy="0"/>
          <a:chOff x="0" y="0"/>
          <a:chExt cx="0" cy="0"/>
        </a:xfrm>
      </p:grpSpPr>
      <p:sp>
        <p:nvSpPr>
          <p:cNvPr id="159" name="Google Shape;159;p63"/>
          <p:cNvSpPr txBox="1">
            <a:spLocks noGrp="1"/>
          </p:cNvSpPr>
          <p:nvPr>
            <p:ph type="body" idx="1"/>
          </p:nvPr>
        </p:nvSpPr>
        <p:spPr>
          <a:xfrm>
            <a:off x="630000" y="1065600"/>
            <a:ext cx="10937875" cy="3323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2"/>
              </a:buClr>
              <a:buSzPts val="2400"/>
              <a:buNone/>
              <a:defRPr sz="2400" b="1">
                <a:solidFill>
                  <a:schemeClr val="dk2"/>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0" name="Google Shape;160;p63"/>
          <p:cNvSpPr txBox="1">
            <a:spLocks noGrp="1"/>
          </p:cNvSpPr>
          <p:nvPr>
            <p:ph type="body" idx="2"/>
          </p:nvPr>
        </p:nvSpPr>
        <p:spPr>
          <a:xfrm>
            <a:off x="630238" y="1700213"/>
            <a:ext cx="10937875" cy="3997325"/>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330200" algn="l">
              <a:lnSpc>
                <a:spcPct val="90000"/>
              </a:lnSpc>
              <a:spcBef>
                <a:spcPts val="500"/>
              </a:spcBef>
              <a:spcAft>
                <a:spcPts val="0"/>
              </a:spcAft>
              <a:buClr>
                <a:schemeClr val="dk1"/>
              </a:buClr>
              <a:buSzPts val="1600"/>
              <a:buChar char="•"/>
              <a:defRPr sz="1600"/>
            </a:lvl2pPr>
            <a:lvl3pPr marL="1371600" lvl="2" indent="-317500" algn="l">
              <a:lnSpc>
                <a:spcPct val="90000"/>
              </a:lnSpc>
              <a:spcBef>
                <a:spcPts val="500"/>
              </a:spcBef>
              <a:spcAft>
                <a:spcPts val="0"/>
              </a:spcAft>
              <a:buClr>
                <a:schemeClr val="dk1"/>
              </a:buClr>
              <a:buSzPts val="1400"/>
              <a:buChar char="•"/>
              <a:defRPr sz="1400"/>
            </a:lvl3pPr>
            <a:lvl4pPr marL="1828800" lvl="3" indent="-304800" algn="l">
              <a:lnSpc>
                <a:spcPct val="90000"/>
              </a:lnSpc>
              <a:spcBef>
                <a:spcPts val="500"/>
              </a:spcBef>
              <a:spcAft>
                <a:spcPts val="0"/>
              </a:spcAft>
              <a:buClr>
                <a:schemeClr val="dk1"/>
              </a:buClr>
              <a:buSzPts val="1200"/>
              <a:buChar char="•"/>
              <a:defRPr sz="1200"/>
            </a:lvl4pPr>
            <a:lvl5pPr marL="2286000" lvl="4" indent="-304800" algn="l">
              <a:lnSpc>
                <a:spcPct val="90000"/>
              </a:lnSpc>
              <a:spcBef>
                <a:spcPts val="500"/>
              </a:spcBef>
              <a:spcAft>
                <a:spcPts val="0"/>
              </a:spcAft>
              <a:buClr>
                <a:schemeClr val="dk1"/>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63" descr="Hogar con relleno sólido">
            <a:hlinkClick r:id="rId2" action="ppaction://hlinksldjump"/>
          </p:cNvPr>
          <p:cNvSpPr/>
          <p:nvPr/>
        </p:nvSpPr>
        <p:spPr>
          <a:xfrm flipH="1">
            <a:off x="10783249"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1071">
          <p15:clr>
            <a:srgbClr val="FBAE40"/>
          </p15:clr>
        </p15:guide>
        <p15:guide id="2" orient="horz" pos="663">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ítulo + Imagen">
  <p:cSld name="Título + Imagen">
    <p:spTree>
      <p:nvGrpSpPr>
        <p:cNvPr id="1" name="Shape 32"/>
        <p:cNvGrpSpPr/>
        <p:nvPr/>
      </p:nvGrpSpPr>
      <p:grpSpPr>
        <a:xfrm>
          <a:off x="0" y="0"/>
          <a:ext cx="0" cy="0"/>
          <a:chOff x="0" y="0"/>
          <a:chExt cx="0" cy="0"/>
        </a:xfrm>
      </p:grpSpPr>
      <p:sp>
        <p:nvSpPr>
          <p:cNvPr id="33" name="Google Shape;33;p46"/>
          <p:cNvSpPr>
            <a:spLocks noGrp="1"/>
          </p:cNvSpPr>
          <p:nvPr>
            <p:ph type="pic" idx="2"/>
          </p:nvPr>
        </p:nvSpPr>
        <p:spPr>
          <a:xfrm>
            <a:off x="-600" y="0"/>
            <a:ext cx="12193200" cy="6858000"/>
          </a:xfrm>
          <a:prstGeom prst="rect">
            <a:avLst/>
          </a:prstGeom>
          <a:noFill/>
          <a:ln>
            <a:noFill/>
          </a:ln>
        </p:spPr>
      </p:sp>
      <p:sp>
        <p:nvSpPr>
          <p:cNvPr id="34" name="Google Shape;34;p46"/>
          <p:cNvSpPr txBox="1">
            <a:spLocks noGrp="1"/>
          </p:cNvSpPr>
          <p:nvPr>
            <p:ph type="title"/>
          </p:nvPr>
        </p:nvSpPr>
        <p:spPr>
          <a:xfrm>
            <a:off x="634521" y="1065600"/>
            <a:ext cx="10933592"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410310125"/>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Título y texto-Slate">
  <p:cSld name="Título y texto-Slate">
    <p:spTree>
      <p:nvGrpSpPr>
        <p:cNvPr id="1" name="Shape 39"/>
        <p:cNvGrpSpPr/>
        <p:nvPr/>
      </p:nvGrpSpPr>
      <p:grpSpPr>
        <a:xfrm>
          <a:off x="0" y="0"/>
          <a:ext cx="0" cy="0"/>
          <a:chOff x="0" y="0"/>
          <a:chExt cx="0" cy="0"/>
        </a:xfrm>
      </p:grpSpPr>
      <p:sp>
        <p:nvSpPr>
          <p:cNvPr id="41" name="Google Shape;41;p48"/>
          <p:cNvSpPr txBox="1">
            <a:spLocks noGrp="1"/>
          </p:cNvSpPr>
          <p:nvPr>
            <p:ph type="title"/>
          </p:nvPr>
        </p:nvSpPr>
        <p:spPr>
          <a:xfrm>
            <a:off x="629999" y="1066716"/>
            <a:ext cx="30132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8"/>
          <p:cNvSpPr txBox="1">
            <a:spLocks noGrp="1"/>
          </p:cNvSpPr>
          <p:nvPr>
            <p:ph type="body" idx="1"/>
          </p:nvPr>
        </p:nvSpPr>
        <p:spPr>
          <a:xfrm>
            <a:off x="4475162" y="1109873"/>
            <a:ext cx="7092951" cy="3323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2"/>
              </a:buClr>
              <a:buSzPts val="2400"/>
              <a:buNone/>
              <a:defRPr sz="2400" b="1">
                <a:solidFill>
                  <a:schemeClr val="dk2"/>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48"/>
          <p:cNvSpPr txBox="1">
            <a:spLocks noGrp="1"/>
          </p:cNvSpPr>
          <p:nvPr>
            <p:ph type="body" idx="2"/>
          </p:nvPr>
        </p:nvSpPr>
        <p:spPr>
          <a:xfrm>
            <a:off x="630553" y="2880000"/>
            <a:ext cx="3011487" cy="2215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0"/>
              </a:spcBef>
              <a:spcAft>
                <a:spcPts val="0"/>
              </a:spcAft>
              <a:buClr>
                <a:schemeClr val="lt1"/>
              </a:buClr>
              <a:buSzPts val="1600"/>
              <a:buNone/>
              <a:defRPr sz="1600">
                <a:solidFill>
                  <a:schemeClr val="lt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8"/>
          <p:cNvSpPr txBox="1">
            <a:spLocks noGrp="1"/>
          </p:cNvSpPr>
          <p:nvPr>
            <p:ph type="body" idx="3"/>
          </p:nvPr>
        </p:nvSpPr>
        <p:spPr>
          <a:xfrm>
            <a:off x="4481513" y="1712855"/>
            <a:ext cx="7086600" cy="398468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1600"/>
              <a:buFont typeface="Arial"/>
              <a:buNone/>
              <a:defRPr sz="1600"/>
            </a:lvl1pPr>
            <a:lvl2pPr marL="914400" lvl="1" indent="-309880" algn="l">
              <a:lnSpc>
                <a:spcPct val="100000"/>
              </a:lnSpc>
              <a:spcBef>
                <a:spcPts val="0"/>
              </a:spcBef>
              <a:spcAft>
                <a:spcPts val="0"/>
              </a:spcAft>
              <a:buClr>
                <a:schemeClr val="dk2"/>
              </a:buClr>
              <a:buSzPts val="1280"/>
              <a:buFont typeface="Noto Sans Symbols"/>
              <a:buChar char="►"/>
              <a:defRPr sz="1600"/>
            </a:lvl2pPr>
            <a:lvl3pPr marL="1371600" lvl="2" indent="-330200" algn="l">
              <a:lnSpc>
                <a:spcPct val="90000"/>
              </a:lnSpc>
              <a:spcBef>
                <a:spcPts val="500"/>
              </a:spcBef>
              <a:spcAft>
                <a:spcPts val="0"/>
              </a:spcAft>
              <a:buClr>
                <a:srgbClr val="FF0000"/>
              </a:buClr>
              <a:buSzPts val="1600"/>
              <a:buChar char="•"/>
              <a:defRPr sz="1600"/>
            </a:lvl3pPr>
            <a:lvl4pPr marL="1828800" lvl="3" indent="-330200" algn="l">
              <a:lnSpc>
                <a:spcPct val="90000"/>
              </a:lnSpc>
              <a:spcBef>
                <a:spcPts val="500"/>
              </a:spcBef>
              <a:spcAft>
                <a:spcPts val="0"/>
              </a:spcAft>
              <a:buClr>
                <a:schemeClr val="dk2"/>
              </a:buClr>
              <a:buSzPts val="1600"/>
              <a:buFont typeface="Proxima Nova"/>
              <a:buChar char="-"/>
              <a:defRPr sz="1600"/>
            </a:lvl4pPr>
            <a:lvl5pPr marL="2286000" lvl="4" indent="-317500" algn="l">
              <a:lnSpc>
                <a:spcPct val="90000"/>
              </a:lnSpc>
              <a:spcBef>
                <a:spcPts val="500"/>
              </a:spcBef>
              <a:spcAft>
                <a:spcPts val="0"/>
              </a:spcAft>
              <a:buClr>
                <a:schemeClr val="dk1"/>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48"/>
          <p:cNvSpPr txBox="1">
            <a:spLocks noGrp="1"/>
          </p:cNvSpPr>
          <p:nvPr>
            <p:ph type="body" idx="4"/>
          </p:nvPr>
        </p:nvSpPr>
        <p:spPr>
          <a:xfrm>
            <a:off x="1044000" y="4852739"/>
            <a:ext cx="25920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b="0">
                <a:solidFill>
                  <a:schemeClr val="lt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997364737"/>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Contraportada">
  <p:cSld name="Contraportada">
    <p:spTree>
      <p:nvGrpSpPr>
        <p:cNvPr id="1" name="Shape 76"/>
        <p:cNvGrpSpPr/>
        <p:nvPr/>
      </p:nvGrpSpPr>
      <p:grpSpPr>
        <a:xfrm>
          <a:off x="0" y="0"/>
          <a:ext cx="0" cy="0"/>
          <a:chOff x="0" y="0"/>
          <a:chExt cx="0" cy="0"/>
        </a:xfrm>
      </p:grpSpPr>
      <p:sp>
        <p:nvSpPr>
          <p:cNvPr id="78" name="Google Shape;78;p53"/>
          <p:cNvSpPr txBox="1">
            <a:spLocks noGrp="1"/>
          </p:cNvSpPr>
          <p:nvPr>
            <p:ph type="body" idx="1"/>
          </p:nvPr>
        </p:nvSpPr>
        <p:spPr>
          <a:xfrm>
            <a:off x="623888" y="2241550"/>
            <a:ext cx="3011487" cy="830997"/>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Clr>
                <a:schemeClr val="lt1"/>
              </a:buClr>
              <a:buSzPts val="1800"/>
              <a:buNone/>
              <a:defRPr sz="1800">
                <a:solidFill>
                  <a:schemeClr val="lt1"/>
                </a:solidFill>
                <a:latin typeface="Proxima Nova Semibold"/>
                <a:ea typeface="Proxima Nova Semibold"/>
                <a:cs typeface="Proxima Nova Semibold"/>
                <a:sym typeface="Proxima Nova Semi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836192329"/>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userDrawn="1">
  <p:cSld name="2_COVER_Charcoal">
    <p:bg>
      <p:bgPr>
        <a:solidFill>
          <a:schemeClr val="tx1"/>
        </a:solidFill>
        <a:effectLst/>
      </p:bgPr>
    </p:bg>
    <p:spTree>
      <p:nvGrpSpPr>
        <p:cNvPr id="1" name=""/>
        <p:cNvGrpSpPr/>
        <p:nvPr/>
      </p:nvGrpSpPr>
      <p:grpSpPr>
        <a:xfrm>
          <a:off x="0" y="0"/>
          <a:ext cx="0" cy="0"/>
          <a:chOff x="0" y="0"/>
          <a:chExt cx="0" cy="0"/>
        </a:xfrm>
      </p:grpSpPr>
      <p:pic>
        <p:nvPicPr>
          <p:cNvPr id="23" name="Picture 2" descr="G:\Office97\_GRAPHICS\hb@BDO\Library\09_Logos\BDO logo white.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776204" y="6236589"/>
            <a:ext cx="984000" cy="377995"/>
          </a:xfrm>
          <a:prstGeom prst="rect">
            <a:avLst/>
          </a:prstGeom>
          <a:noFill/>
          <a:extLst>
            <a:ext uri="{909E8E84-426E-40DD-AFC4-6F175D3DCCD1}">
              <a14:hiddenFill xmlns:a14="http://schemas.microsoft.com/office/drawing/2010/main">
                <a:solidFill>
                  <a:srgbClr val="FFFFFF"/>
                </a:solidFill>
              </a14:hiddenFill>
            </a:ext>
          </a:extLst>
        </p:spPr>
      </p:pic>
      <p:sp>
        <p:nvSpPr>
          <p:cNvPr id="19" name="Subtitle 2">
            <a:extLst>
              <a:ext uri="{FF2B5EF4-FFF2-40B4-BE49-F238E27FC236}">
                <a16:creationId xmlns:a16="http://schemas.microsoft.com/office/drawing/2014/main" id="{E88EC7CA-3361-411B-94C0-F54F7A066075}"/>
              </a:ext>
            </a:extLst>
          </p:cNvPr>
          <p:cNvSpPr>
            <a:spLocks noGrp="1"/>
          </p:cNvSpPr>
          <p:nvPr>
            <p:ph type="subTitle" idx="1" hasCustomPrompt="1"/>
          </p:nvPr>
        </p:nvSpPr>
        <p:spPr bwMode="gray">
          <a:xfrm>
            <a:off x="431800" y="3435211"/>
            <a:ext cx="5089435" cy="460639"/>
          </a:xfrm>
          <a:prstGeom prst="rect">
            <a:avLst/>
          </a:prstGeom>
        </p:spPr>
        <p:txBody>
          <a:bodyPr wrap="square" lIns="0" tIns="0" rIns="0" bIns="0" anchor="t">
            <a:spAutoFit/>
          </a:bodyPr>
          <a:lstStyle>
            <a:lvl1pPr marL="0" indent="0" algn="l">
              <a:buNone/>
              <a:defRPr sz="2400" b="0">
                <a:solidFill>
                  <a:schemeClr val="bg1"/>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a:t>Click to edit master subtitle style</a:t>
            </a:r>
            <a:endParaRPr lang="en-GB"/>
          </a:p>
        </p:txBody>
      </p:sp>
      <p:sp>
        <p:nvSpPr>
          <p:cNvPr id="20" name="Title 1">
            <a:extLst>
              <a:ext uri="{FF2B5EF4-FFF2-40B4-BE49-F238E27FC236}">
                <a16:creationId xmlns:a16="http://schemas.microsoft.com/office/drawing/2014/main" id="{21D5BD88-3777-4843-9A1B-EB306ADC6A9A}"/>
              </a:ext>
            </a:extLst>
          </p:cNvPr>
          <p:cNvSpPr>
            <a:spLocks noGrp="1"/>
          </p:cNvSpPr>
          <p:nvPr>
            <p:ph type="ctrTitle"/>
          </p:nvPr>
        </p:nvSpPr>
        <p:spPr bwMode="gray">
          <a:xfrm>
            <a:off x="431802" y="2275084"/>
            <a:ext cx="5089433" cy="1217898"/>
          </a:xfrm>
          <a:prstGeom prst="rect">
            <a:avLst/>
          </a:prstGeom>
        </p:spPr>
        <p:txBody>
          <a:bodyPr wrap="square" lIns="0" tIns="0" rIns="0" bIns="0" anchor="t">
            <a:spAutoFit/>
          </a:bodyPr>
          <a:lstStyle>
            <a:lvl1pPr algn="l">
              <a:defRPr sz="3733">
                <a:solidFill>
                  <a:schemeClr val="bg1"/>
                </a:solidFill>
              </a:defRPr>
            </a:lvl1pPr>
          </a:lstStyle>
          <a:p>
            <a:r>
              <a:rPr lang="en-US"/>
              <a:t>Click to edit Master title style</a:t>
            </a:r>
            <a:endParaRPr lang="en-GB"/>
          </a:p>
        </p:txBody>
      </p:sp>
      <p:sp>
        <p:nvSpPr>
          <p:cNvPr id="22" name="Text Placeholder 29">
            <a:extLst>
              <a:ext uri="{FF2B5EF4-FFF2-40B4-BE49-F238E27FC236}">
                <a16:creationId xmlns:a16="http://schemas.microsoft.com/office/drawing/2014/main" id="{5E289CED-D2A5-4C6D-A2DE-9F35D0C0997E}"/>
              </a:ext>
            </a:extLst>
          </p:cNvPr>
          <p:cNvSpPr>
            <a:spLocks noGrp="1"/>
          </p:cNvSpPr>
          <p:nvPr>
            <p:ph type="body" sz="quarter" idx="11" hasCustomPrompt="1"/>
          </p:nvPr>
        </p:nvSpPr>
        <p:spPr bwMode="gray">
          <a:xfrm>
            <a:off x="2495732" y="6163656"/>
            <a:ext cx="5277864" cy="508922"/>
          </a:xfrm>
          <a:prstGeom prst="rect">
            <a:avLst/>
          </a:prstGeom>
        </p:spPr>
        <p:txBody>
          <a:bodyPr vert="horz" wrap="square" lIns="0" tIns="0" rIns="0" bIns="0" rtlCol="0" anchor="t" anchorCtr="0">
            <a:spAutoFit/>
          </a:bodyPr>
          <a:lstStyle>
            <a:lvl1pPr algn="l" defTabSz="1218786" rtl="0" eaLnBrk="1" latinLnBrk="0" hangingPunct="1">
              <a:lnSpc>
                <a:spcPct val="100000"/>
              </a:lnSpc>
              <a:spcBef>
                <a:spcPts val="0"/>
              </a:spcBef>
              <a:spcAft>
                <a:spcPts val="0"/>
              </a:spcAft>
              <a:buNone/>
              <a:defRPr lang="en-GB" sz="1867" b="1" kern="1200" cap="none" baseline="0" dirty="0" smtClean="0">
                <a:solidFill>
                  <a:schemeClr val="bg1"/>
                </a:solidFill>
                <a:latin typeface="+mn-lt"/>
                <a:ea typeface="+mj-ea"/>
                <a:cs typeface="+mj-cs"/>
              </a:defRPr>
            </a:lvl1pPr>
            <a:lvl2pPr>
              <a:spcBef>
                <a:spcPts val="0"/>
              </a:spcBef>
              <a:spcAft>
                <a:spcPts val="0"/>
              </a:spcAft>
              <a:defRPr sz="1600" b="0" cap="none" baseline="0">
                <a:solidFill>
                  <a:schemeClr val="bg1"/>
                </a:solidFill>
              </a:defRPr>
            </a:lvl2pPr>
            <a:lvl3pPr>
              <a:defRPr sz="1600" b="0" cap="all" baseline="0">
                <a:solidFill>
                  <a:schemeClr val="bg1"/>
                </a:solidFill>
              </a:defRPr>
            </a:lvl3pPr>
            <a:lvl4pPr>
              <a:defRPr sz="1600" b="0" cap="all" baseline="0">
                <a:solidFill>
                  <a:schemeClr val="bg1"/>
                </a:solidFill>
              </a:defRPr>
            </a:lvl4pPr>
            <a:lvl5pPr>
              <a:defRPr sz="1600" b="0" cap="all" baseline="0">
                <a:solidFill>
                  <a:schemeClr val="bg1"/>
                </a:solidFill>
              </a:defRPr>
            </a:lvl5pPr>
          </a:lstStyle>
          <a:p>
            <a:pPr lvl="0"/>
            <a:r>
              <a:rPr lang="en-US"/>
              <a:t>Author</a:t>
            </a:r>
          </a:p>
          <a:p>
            <a:pPr lvl="1"/>
            <a:r>
              <a:rPr lang="en-US"/>
              <a:t>Date</a:t>
            </a:r>
            <a:endParaRPr lang="en-GB"/>
          </a:p>
        </p:txBody>
      </p:sp>
      <p:grpSp>
        <p:nvGrpSpPr>
          <p:cNvPr id="24" name="Group 23">
            <a:extLst>
              <a:ext uri="{FF2B5EF4-FFF2-40B4-BE49-F238E27FC236}">
                <a16:creationId xmlns:a16="http://schemas.microsoft.com/office/drawing/2014/main" id="{570E6E36-1E53-4F73-AADD-BBD51FF4434B}"/>
              </a:ext>
            </a:extLst>
          </p:cNvPr>
          <p:cNvGrpSpPr/>
          <p:nvPr userDrawn="1"/>
        </p:nvGrpSpPr>
        <p:grpSpPr>
          <a:xfrm>
            <a:off x="1945944" y="4974155"/>
            <a:ext cx="163997" cy="1890196"/>
            <a:chOff x="512401" y="3730616"/>
            <a:chExt cx="122998" cy="1417647"/>
          </a:xfrm>
        </p:grpSpPr>
        <p:sp>
          <p:nvSpPr>
            <p:cNvPr id="25" name="Freeform 12">
              <a:extLst>
                <a:ext uri="{FF2B5EF4-FFF2-40B4-BE49-F238E27FC236}">
                  <a16:creationId xmlns:a16="http://schemas.microsoft.com/office/drawing/2014/main" id="{5ADFF3CA-17DE-4C3D-AF95-E4F20FAE9EA8}"/>
                </a:ext>
              </a:extLst>
            </p:cNvPr>
            <p:cNvSpPr>
              <a:spLocks noChangeAspect="1"/>
            </p:cNvSpPr>
            <p:nvPr userDrawn="1"/>
          </p:nvSpPr>
          <p:spPr bwMode="gray">
            <a:xfrm>
              <a:off x="512401" y="3730616"/>
              <a:ext cx="122998" cy="703847"/>
            </a:xfrm>
            <a:custGeom>
              <a:avLst/>
              <a:gdLst>
                <a:gd name="connsiteX0" fmla="*/ 0 w 10000"/>
                <a:gd name="connsiteY0" fmla="*/ 1864 h 13134"/>
                <a:gd name="connsiteX1" fmla="*/ 0 w 10000"/>
                <a:gd name="connsiteY1" fmla="*/ 10000 h 13134"/>
                <a:gd name="connsiteX2" fmla="*/ 10000 w 10000"/>
                <a:gd name="connsiteY2" fmla="*/ 13134 h 13134"/>
                <a:gd name="connsiteX3" fmla="*/ 10000 w 10000"/>
                <a:gd name="connsiteY3" fmla="*/ 0 h 13134"/>
                <a:gd name="connsiteX4" fmla="*/ 0 w 10000"/>
                <a:gd name="connsiteY4" fmla="*/ 1864 h 13134"/>
                <a:gd name="connsiteX0" fmla="*/ 0 w 10000"/>
                <a:gd name="connsiteY0" fmla="*/ 1864 h 15072"/>
                <a:gd name="connsiteX1" fmla="*/ 157 w 10000"/>
                <a:gd name="connsiteY1" fmla="*/ 15072 h 15072"/>
                <a:gd name="connsiteX2" fmla="*/ 10000 w 10000"/>
                <a:gd name="connsiteY2" fmla="*/ 13134 h 15072"/>
                <a:gd name="connsiteX3" fmla="*/ 10000 w 10000"/>
                <a:gd name="connsiteY3" fmla="*/ 0 h 15072"/>
                <a:gd name="connsiteX4" fmla="*/ 0 w 10000"/>
                <a:gd name="connsiteY4" fmla="*/ 1864 h 15072"/>
                <a:gd name="connsiteX0" fmla="*/ 0 w 10000"/>
                <a:gd name="connsiteY0" fmla="*/ 1864 h 16721"/>
                <a:gd name="connsiteX1" fmla="*/ 314 w 10000"/>
                <a:gd name="connsiteY1" fmla="*/ 16721 h 16721"/>
                <a:gd name="connsiteX2" fmla="*/ 10000 w 10000"/>
                <a:gd name="connsiteY2" fmla="*/ 13134 h 16721"/>
                <a:gd name="connsiteX3" fmla="*/ 10000 w 10000"/>
                <a:gd name="connsiteY3" fmla="*/ 0 h 16721"/>
                <a:gd name="connsiteX4" fmla="*/ 0 w 10000"/>
                <a:gd name="connsiteY4" fmla="*/ 1864 h 16721"/>
                <a:gd name="connsiteX0" fmla="*/ 15 w 10015"/>
                <a:gd name="connsiteY0" fmla="*/ 1864 h 15236"/>
                <a:gd name="connsiteX1" fmla="*/ 15 w 10015"/>
                <a:gd name="connsiteY1" fmla="*/ 15236 h 15236"/>
                <a:gd name="connsiteX2" fmla="*/ 10015 w 10015"/>
                <a:gd name="connsiteY2" fmla="*/ 13134 h 15236"/>
                <a:gd name="connsiteX3" fmla="*/ 10015 w 10015"/>
                <a:gd name="connsiteY3" fmla="*/ 0 h 15236"/>
                <a:gd name="connsiteX4" fmla="*/ 15 w 10015"/>
                <a:gd name="connsiteY4" fmla="*/ 1864 h 15236"/>
                <a:gd name="connsiteX0" fmla="*/ 15 w 10015"/>
                <a:gd name="connsiteY0" fmla="*/ 1864 h 15236"/>
                <a:gd name="connsiteX1" fmla="*/ 15 w 10015"/>
                <a:gd name="connsiteY1" fmla="*/ 15236 h 15236"/>
                <a:gd name="connsiteX2" fmla="*/ 10015 w 10015"/>
                <a:gd name="connsiteY2" fmla="*/ 13134 h 15236"/>
                <a:gd name="connsiteX3" fmla="*/ 10015 w 10015"/>
                <a:gd name="connsiteY3" fmla="*/ 0 h 15236"/>
                <a:gd name="connsiteX4" fmla="*/ 15 w 10015"/>
                <a:gd name="connsiteY4" fmla="*/ 1864 h 15236"/>
                <a:gd name="connsiteX0" fmla="*/ 128 w 10128"/>
                <a:gd name="connsiteY0" fmla="*/ 1864 h 15236"/>
                <a:gd name="connsiteX1" fmla="*/ 128 w 10128"/>
                <a:gd name="connsiteY1" fmla="*/ 15236 h 15236"/>
                <a:gd name="connsiteX2" fmla="*/ 10128 w 10128"/>
                <a:gd name="connsiteY2" fmla="*/ 13134 h 15236"/>
                <a:gd name="connsiteX3" fmla="*/ 10128 w 10128"/>
                <a:gd name="connsiteY3" fmla="*/ 0 h 15236"/>
                <a:gd name="connsiteX4" fmla="*/ 128 w 10128"/>
                <a:gd name="connsiteY4" fmla="*/ 1864 h 15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28" h="15236">
                  <a:moveTo>
                    <a:pt x="128" y="1864"/>
                  </a:moveTo>
                  <a:cubicBezTo>
                    <a:pt x="-134" y="1731"/>
                    <a:pt x="76" y="15328"/>
                    <a:pt x="128" y="15236"/>
                  </a:cubicBezTo>
                  <a:lnTo>
                    <a:pt x="10128" y="13134"/>
                  </a:lnTo>
                  <a:lnTo>
                    <a:pt x="10128" y="0"/>
                  </a:lnTo>
                  <a:lnTo>
                    <a:pt x="128" y="1864"/>
                  </a:lnTo>
                  <a:close/>
                </a:path>
              </a:pathLst>
            </a:custGeom>
            <a:solidFill>
              <a:srgbClr val="ED1A3B"/>
            </a:solidFill>
            <a:ln w="9525">
              <a:noFill/>
              <a:round/>
              <a:headEnd/>
              <a:tailEnd/>
            </a:ln>
          </p:spPr>
          <p:txBody>
            <a:bodyPr lIns="91427" tIns="45714" rIns="91427" bIns="45714"/>
            <a:lstStyle/>
            <a:p>
              <a:pPr algn="ctr">
                <a:defRPr/>
              </a:pPr>
              <a:endParaRPr lang="en-GB" sz="1867">
                <a:solidFill>
                  <a:schemeClr val="tx1"/>
                </a:solidFill>
              </a:endParaRPr>
            </a:p>
          </p:txBody>
        </p:sp>
        <p:sp>
          <p:nvSpPr>
            <p:cNvPr id="26" name="Freeform 12">
              <a:extLst>
                <a:ext uri="{FF2B5EF4-FFF2-40B4-BE49-F238E27FC236}">
                  <a16:creationId xmlns:a16="http://schemas.microsoft.com/office/drawing/2014/main" id="{520615C2-FD9F-4C29-A6DB-C570595BD8DB}"/>
                </a:ext>
              </a:extLst>
            </p:cNvPr>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67">
                <a:solidFill>
                  <a:schemeClr val="bg1"/>
                </a:solidFill>
              </a:endParaRPr>
            </a:p>
          </p:txBody>
        </p:sp>
        <p:sp>
          <p:nvSpPr>
            <p:cNvPr id="27" name="Freeform 12">
              <a:extLst>
                <a:ext uri="{FF2B5EF4-FFF2-40B4-BE49-F238E27FC236}">
                  <a16:creationId xmlns:a16="http://schemas.microsoft.com/office/drawing/2014/main" id="{C3E1DDEE-F2D5-4A09-A3D4-9C407E49D910}"/>
                </a:ext>
              </a:extLst>
            </p:cNvPr>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67">
                <a:solidFill>
                  <a:schemeClr val="bg1"/>
                </a:solidFill>
              </a:endParaRPr>
            </a:p>
          </p:txBody>
        </p:sp>
      </p:grpSp>
      <p:grpSp>
        <p:nvGrpSpPr>
          <p:cNvPr id="28" name="Group 27">
            <a:extLst>
              <a:ext uri="{FF2B5EF4-FFF2-40B4-BE49-F238E27FC236}">
                <a16:creationId xmlns:a16="http://schemas.microsoft.com/office/drawing/2014/main" id="{2F8B4E3E-3191-405E-9649-7CB1787585BE}"/>
              </a:ext>
            </a:extLst>
          </p:cNvPr>
          <p:cNvGrpSpPr/>
          <p:nvPr userDrawn="1"/>
        </p:nvGrpSpPr>
        <p:grpSpPr>
          <a:xfrm>
            <a:off x="1949291" y="1"/>
            <a:ext cx="161925" cy="1403711"/>
            <a:chOff x="514911" y="0"/>
            <a:chExt cx="121444" cy="1052783"/>
          </a:xfrm>
        </p:grpSpPr>
        <p:sp>
          <p:nvSpPr>
            <p:cNvPr id="29" name="Freeform 12">
              <a:extLst>
                <a:ext uri="{FF2B5EF4-FFF2-40B4-BE49-F238E27FC236}">
                  <a16:creationId xmlns:a16="http://schemas.microsoft.com/office/drawing/2014/main" id="{F4BB2E73-0D99-476F-85C3-4D831BCC5EE0}"/>
                </a:ext>
              </a:extLst>
            </p:cNvPr>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67"/>
            </a:p>
          </p:txBody>
        </p:sp>
        <p:sp>
          <p:nvSpPr>
            <p:cNvPr id="31" name="Freeform 12">
              <a:extLst>
                <a:ext uri="{FF2B5EF4-FFF2-40B4-BE49-F238E27FC236}">
                  <a16:creationId xmlns:a16="http://schemas.microsoft.com/office/drawing/2014/main" id="{7CE1A606-9BD1-4292-B98F-A00F1C482D7F}"/>
                </a:ext>
              </a:extLst>
            </p:cNvPr>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67"/>
            </a:p>
          </p:txBody>
        </p:sp>
        <p:sp>
          <p:nvSpPr>
            <p:cNvPr id="32" name="Freeform 12">
              <a:extLst>
                <a:ext uri="{FF2B5EF4-FFF2-40B4-BE49-F238E27FC236}">
                  <a16:creationId xmlns:a16="http://schemas.microsoft.com/office/drawing/2014/main" id="{F89479A4-72E9-4285-9CEE-BEA1945F41C9}"/>
                </a:ext>
              </a:extLst>
            </p:cNvPr>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67"/>
            </a:p>
          </p:txBody>
        </p:sp>
      </p:grpSp>
    </p:spTree>
    <p:extLst>
      <p:ext uri="{BB962C8B-B14F-4D97-AF65-F5344CB8AC3E}">
        <p14:creationId xmlns:p14="http://schemas.microsoft.com/office/powerpoint/2010/main" val="4213717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os eligieron">
  <p:cSld name="Nos eligieron">
    <p:spTree>
      <p:nvGrpSpPr>
        <p:cNvPr id="1" name="Shape 162"/>
        <p:cNvGrpSpPr/>
        <p:nvPr/>
      </p:nvGrpSpPr>
      <p:grpSpPr>
        <a:xfrm>
          <a:off x="0" y="0"/>
          <a:ext cx="0" cy="0"/>
          <a:chOff x="0" y="0"/>
          <a:chExt cx="0" cy="0"/>
        </a:xfrm>
      </p:grpSpPr>
      <p:sp>
        <p:nvSpPr>
          <p:cNvPr id="163" name="Google Shape;163;p64"/>
          <p:cNvSpPr/>
          <p:nvPr/>
        </p:nvSpPr>
        <p:spPr>
          <a:xfrm>
            <a:off x="0" y="0"/>
            <a:ext cx="12192000" cy="6858000"/>
          </a:xfrm>
          <a:prstGeom prst="rect">
            <a:avLst/>
          </a:prstGeom>
          <a:solidFill>
            <a:srgbClr val="000000">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sp>
        <p:nvSpPr>
          <p:cNvPr id="164" name="Google Shape;164;p64"/>
          <p:cNvSpPr/>
          <p:nvPr/>
        </p:nvSpPr>
        <p:spPr>
          <a:xfrm>
            <a:off x="623888" y="600891"/>
            <a:ext cx="10944225" cy="5656218"/>
          </a:xfrm>
          <a:prstGeom prst="roundRect">
            <a:avLst>
              <a:gd name="adj" fmla="val 349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pic>
        <p:nvPicPr>
          <p:cNvPr id="165" name="Google Shape;165;p64">
            <a:hlinkClick r:id="" action="ppaction://hlinkshowjump?jump=previousslide"/>
          </p:cNvPr>
          <p:cNvPicPr preferRelativeResize="0"/>
          <p:nvPr/>
        </p:nvPicPr>
        <p:blipFill rotWithShape="1">
          <a:blip r:embed="rId2">
            <a:alphaModFix/>
          </a:blip>
          <a:srcRect/>
          <a:stretch/>
        </p:blipFill>
        <p:spPr>
          <a:xfrm>
            <a:off x="11338459" y="384464"/>
            <a:ext cx="432854" cy="432854"/>
          </a:xfrm>
          <a:prstGeom prst="rect">
            <a:avLst/>
          </a:prstGeom>
          <a:noFill/>
          <a:ln>
            <a:noFill/>
          </a:ln>
          <a:effectLst>
            <a:outerShdw blurRad="50800" dist="38100" dir="8100000" algn="tr" rotWithShape="0">
              <a:srgbClr val="000000">
                <a:alpha val="40000"/>
              </a:srgbClr>
            </a:outerShdw>
          </a:effectLst>
        </p:spPr>
      </p:pic>
      <p:sp>
        <p:nvSpPr>
          <p:cNvPr id="166" name="Google Shape;166;p64"/>
          <p:cNvSpPr>
            <a:spLocks noGrp="1"/>
          </p:cNvSpPr>
          <p:nvPr>
            <p:ph type="pic" idx="2"/>
          </p:nvPr>
        </p:nvSpPr>
        <p:spPr>
          <a:xfrm>
            <a:off x="1168400" y="1068891"/>
            <a:ext cx="2062836" cy="2062836"/>
          </a:xfrm>
          <a:prstGeom prst="ellipse">
            <a:avLst/>
          </a:prstGeom>
          <a:noFill/>
          <a:ln>
            <a:noFill/>
          </a:ln>
        </p:spPr>
      </p:sp>
      <p:sp>
        <p:nvSpPr>
          <p:cNvPr id="167" name="Google Shape;167;p64"/>
          <p:cNvSpPr>
            <a:spLocks noGrp="1"/>
          </p:cNvSpPr>
          <p:nvPr>
            <p:ph type="pic" idx="3"/>
          </p:nvPr>
        </p:nvSpPr>
        <p:spPr>
          <a:xfrm>
            <a:off x="3765855" y="1068891"/>
            <a:ext cx="2062836" cy="2062836"/>
          </a:xfrm>
          <a:prstGeom prst="ellipse">
            <a:avLst/>
          </a:prstGeom>
          <a:noFill/>
          <a:ln>
            <a:noFill/>
          </a:ln>
        </p:spPr>
      </p:sp>
      <p:sp>
        <p:nvSpPr>
          <p:cNvPr id="168" name="Google Shape;168;p64"/>
          <p:cNvSpPr>
            <a:spLocks noGrp="1"/>
          </p:cNvSpPr>
          <p:nvPr>
            <p:ph type="pic" idx="4"/>
          </p:nvPr>
        </p:nvSpPr>
        <p:spPr>
          <a:xfrm>
            <a:off x="6363310" y="1068891"/>
            <a:ext cx="2062836" cy="2062836"/>
          </a:xfrm>
          <a:prstGeom prst="ellipse">
            <a:avLst/>
          </a:prstGeom>
          <a:noFill/>
          <a:ln>
            <a:noFill/>
          </a:ln>
        </p:spPr>
      </p:sp>
      <p:sp>
        <p:nvSpPr>
          <p:cNvPr id="169" name="Google Shape;169;p64"/>
          <p:cNvSpPr>
            <a:spLocks noGrp="1"/>
          </p:cNvSpPr>
          <p:nvPr>
            <p:ph type="pic" idx="5"/>
          </p:nvPr>
        </p:nvSpPr>
        <p:spPr>
          <a:xfrm>
            <a:off x="8960764" y="1068891"/>
            <a:ext cx="2062836" cy="2062836"/>
          </a:xfrm>
          <a:prstGeom prst="ellipse">
            <a:avLst/>
          </a:prstGeom>
          <a:noFill/>
          <a:ln>
            <a:noFill/>
          </a:ln>
        </p:spPr>
      </p:sp>
      <p:sp>
        <p:nvSpPr>
          <p:cNvPr id="170" name="Google Shape;170;p64"/>
          <p:cNvSpPr>
            <a:spLocks noGrp="1"/>
          </p:cNvSpPr>
          <p:nvPr>
            <p:ph type="pic" idx="6"/>
          </p:nvPr>
        </p:nvSpPr>
        <p:spPr>
          <a:xfrm>
            <a:off x="1168400" y="3726273"/>
            <a:ext cx="2062836" cy="2062836"/>
          </a:xfrm>
          <a:prstGeom prst="ellipse">
            <a:avLst/>
          </a:prstGeom>
          <a:noFill/>
          <a:ln>
            <a:noFill/>
          </a:ln>
        </p:spPr>
      </p:sp>
      <p:sp>
        <p:nvSpPr>
          <p:cNvPr id="171" name="Google Shape;171;p64"/>
          <p:cNvSpPr>
            <a:spLocks noGrp="1"/>
          </p:cNvSpPr>
          <p:nvPr>
            <p:ph type="pic" idx="7"/>
          </p:nvPr>
        </p:nvSpPr>
        <p:spPr>
          <a:xfrm>
            <a:off x="3765855" y="3726273"/>
            <a:ext cx="2062836" cy="2062836"/>
          </a:xfrm>
          <a:prstGeom prst="ellipse">
            <a:avLst/>
          </a:prstGeom>
          <a:noFill/>
          <a:ln>
            <a:noFill/>
          </a:ln>
        </p:spPr>
      </p:sp>
      <p:sp>
        <p:nvSpPr>
          <p:cNvPr id="172" name="Google Shape;172;p64"/>
          <p:cNvSpPr>
            <a:spLocks noGrp="1"/>
          </p:cNvSpPr>
          <p:nvPr>
            <p:ph type="pic" idx="8"/>
          </p:nvPr>
        </p:nvSpPr>
        <p:spPr>
          <a:xfrm>
            <a:off x="6363310" y="3726273"/>
            <a:ext cx="2062836" cy="2062836"/>
          </a:xfrm>
          <a:prstGeom prst="ellipse">
            <a:avLst/>
          </a:prstGeom>
          <a:noFill/>
          <a:ln>
            <a:noFill/>
          </a:ln>
        </p:spPr>
      </p:sp>
      <p:sp>
        <p:nvSpPr>
          <p:cNvPr id="173" name="Google Shape;173;p64"/>
          <p:cNvSpPr>
            <a:spLocks noGrp="1"/>
          </p:cNvSpPr>
          <p:nvPr>
            <p:ph type="pic" idx="9"/>
          </p:nvPr>
        </p:nvSpPr>
        <p:spPr>
          <a:xfrm>
            <a:off x="8960764" y="3726273"/>
            <a:ext cx="2062836" cy="2062836"/>
          </a:xfrm>
          <a:prstGeom prst="ellipse">
            <a:avLst/>
          </a:prstGeom>
          <a:noFill/>
          <a:ln>
            <a:noFill/>
          </a:ln>
        </p:spPr>
      </p:sp>
    </p:spTree>
  </p:cSld>
  <p:clrMapOvr>
    <a:masterClrMapping/>
  </p:clrMapOvr>
  <p:extLst>
    <p:ext uri="{DCECCB84-F9BA-43D5-87BE-67443E8EF086}">
      <p15:sldGuideLst xmlns:p15="http://schemas.microsoft.com/office/powerpoint/2012/main">
        <p15:guide id="1" orient="horz" pos="618">
          <p15:clr>
            <a:srgbClr val="FBAE40"/>
          </p15:clr>
        </p15:guide>
        <p15:guide id="2" pos="279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R – divider picture (red)">
    <p:spTree>
      <p:nvGrpSpPr>
        <p:cNvPr id="1" name=""/>
        <p:cNvGrpSpPr/>
        <p:nvPr/>
      </p:nvGrpSpPr>
      <p:grpSpPr>
        <a:xfrm>
          <a:off x="0" y="0"/>
          <a:ext cx="0" cy="0"/>
          <a:chOff x="0" y="0"/>
          <a:chExt cx="0" cy="0"/>
        </a:xfrm>
      </p:grpSpPr>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3" name="picture placeholder">
            <a:extLst>
              <a:ext uri="{FF2B5EF4-FFF2-40B4-BE49-F238E27FC236}">
                <a16:creationId xmlns:a16="http://schemas.microsoft.com/office/drawing/2014/main" id="{9872193E-E4B1-AC6B-73C2-6A5BD125C2AF}"/>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tIns="180000" rIns="486000" anchor="t" anchorCtr="0">
            <a:noAutofit/>
          </a:bodyPr>
          <a:lstStyle>
            <a:lvl1pPr algn="r">
              <a:defRPr sz="800">
                <a:solidFill>
                  <a:srgbClr val="ADADAD"/>
                </a:solidFill>
              </a:defRPr>
            </a:lvl1pPr>
          </a:lstStyle>
          <a:p>
            <a:r>
              <a:rPr lang="en-US"/>
              <a:t>CLICK ICON TO ADD TRIANGLE PATTERN</a:t>
            </a:r>
          </a:p>
        </p:txBody>
      </p:sp>
      <p:sp>
        <p:nvSpPr>
          <p:cNvPr id="4" name="title placeholder">
            <a:extLst>
              <a:ext uri="{FF2B5EF4-FFF2-40B4-BE49-F238E27FC236}">
                <a16:creationId xmlns:a16="http://schemas.microsoft.com/office/drawing/2014/main" id="{EE3D051D-5BB4-8247-820A-2C9D1184E615}"/>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25945174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R - cover C.01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D2F84061-EB86-CD8F-4200-48B6B3C4C36A}"/>
              </a:ext>
            </a:extLst>
          </p:cNvPr>
          <p:cNvGrpSpPr>
            <a:grpSpLocks noGrp="1" noUngrp="1" noRot="1" noMove="1" noResize="1"/>
          </p:cNvGrpSpPr>
          <p:nvPr/>
        </p:nvGrpSpPr>
        <p:grpSpPr>
          <a:xfrm>
            <a:off x="9261600" y="4805452"/>
            <a:ext cx="2930400" cy="2052548"/>
            <a:chOff x="9261600" y="4805452"/>
            <a:chExt cx="2930400" cy="2052548"/>
          </a:xfrm>
        </p:grpSpPr>
        <p:sp>
          <p:nvSpPr>
            <p:cNvPr id="3" name="cornerstone">
              <a:extLst>
                <a:ext uri="{FF2B5EF4-FFF2-40B4-BE49-F238E27FC236}">
                  <a16:creationId xmlns:a16="http://schemas.microsoft.com/office/drawing/2014/main" id="{F09DFB0A-131A-073F-117E-1D2CE8BF2C6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5" name="BDO logo">
              <a:extLst>
                <a:ext uri="{FF2B5EF4-FFF2-40B4-BE49-F238E27FC236}">
                  <a16:creationId xmlns:a16="http://schemas.microsoft.com/office/drawing/2014/main" id="{0FB4BBFE-7E4A-9B0A-4319-A021DE06DD18}"/>
                </a:ext>
              </a:extLst>
            </p:cNvPr>
            <p:cNvGrpSpPr>
              <a:grpSpLocks noGrp="1" noUngrp="1" noRot="1" noMove="1" noResize="1"/>
            </p:cNvGrpSpPr>
            <p:nvPr userDrawn="1"/>
          </p:nvGrpSpPr>
          <p:grpSpPr>
            <a:xfrm>
              <a:off x="10863808" y="6124766"/>
              <a:ext cx="970457" cy="372942"/>
              <a:chOff x="10870156" y="6124766"/>
              <a:chExt cx="970457" cy="372942"/>
            </a:xfrm>
          </p:grpSpPr>
          <p:sp>
            <p:nvSpPr>
              <p:cNvPr id="6" name="Vrije vorm: vorm 5">
                <a:extLst>
                  <a:ext uri="{FF2B5EF4-FFF2-40B4-BE49-F238E27FC236}">
                    <a16:creationId xmlns:a16="http://schemas.microsoft.com/office/drawing/2014/main" id="{E244A822-CF6F-B69D-24AB-C780B956EA44}"/>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F7E3B60D-503B-DCAF-CF10-01C24A9681A8}"/>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C8FCBD84-CEDE-21E4-8B51-A0F615BF6ED1}"/>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0568914-8903-7162-0EDD-AEC4A0CA6D82}"/>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DBE94AD5-1570-848A-CEAD-543C02FCC3C3}"/>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6" name="picture placeholder">
            <a:extLst>
              <a:ext uri="{FF2B5EF4-FFF2-40B4-BE49-F238E27FC236}">
                <a16:creationId xmlns:a16="http://schemas.microsoft.com/office/drawing/2014/main" id="{A17633F4-4046-91A1-4DCE-F1309A9BB71E}"/>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lIns="0" tIns="180000" rIns="486000" bIns="0" anchor="t" anchorCtr="0">
            <a:noAutofit/>
          </a:bodyPr>
          <a:lstStyle>
            <a:lvl1pPr marL="0" indent="0" algn="r">
              <a:buFont typeface="Arial" panose="020B0604020202020204" pitchFamily="34" charset="0"/>
              <a:buNone/>
              <a:defRPr sz="800" b="0">
                <a:solidFill>
                  <a:srgbClr val="ADADAD"/>
                </a:solidFill>
              </a:defRPr>
            </a:lvl1pPr>
            <a:lvl2pPr marL="0" indent="0" algn="l">
              <a:buFont typeface="Arial" panose="020B0604020202020204" pitchFamily="34" charset="0"/>
              <a:buNone/>
              <a:defRPr sz="800" b="0">
                <a:solidFill>
                  <a:srgbClr val="333333"/>
                </a:solidFill>
              </a:defRPr>
            </a:lvl2pPr>
            <a:lvl3pPr marL="0" indent="0" algn="l">
              <a:buFont typeface="Arial" panose="020B0604020202020204" pitchFamily="34" charset="0"/>
              <a:buNone/>
              <a:defRPr sz="800" b="0">
                <a:solidFill>
                  <a:srgbClr val="333333"/>
                </a:solidFill>
              </a:defRPr>
            </a:lvl3pPr>
            <a:lvl4pPr marL="0" indent="0" algn="l">
              <a:buFont typeface="Arial" panose="020B0604020202020204" pitchFamily="34" charset="0"/>
              <a:buNone/>
              <a:defRPr sz="800" b="0">
                <a:solidFill>
                  <a:srgbClr val="333333"/>
                </a:solidFill>
              </a:defRPr>
            </a:lvl4pPr>
            <a:lvl5pPr marL="0" indent="0" algn="l">
              <a:buFont typeface="Arial" panose="020B0604020202020204" pitchFamily="34" charset="0"/>
              <a:buNone/>
              <a:defRPr sz="800" b="0">
                <a:solidFill>
                  <a:srgbClr val="333333"/>
                </a:solidFill>
              </a:defRPr>
            </a:lvl5pPr>
            <a:lvl6pPr marL="0" indent="0" algn="l">
              <a:buFont typeface="Arial" panose="020B0604020202020204" pitchFamily="34" charset="0"/>
              <a:buNone/>
              <a:defRPr sz="800" b="0">
                <a:solidFill>
                  <a:srgbClr val="333333"/>
                </a:solidFill>
              </a:defRPr>
            </a:lvl6pPr>
            <a:lvl7pPr marL="0" indent="0" algn="l">
              <a:buFont typeface="Arial" panose="020B0604020202020204" pitchFamily="34" charset="0"/>
              <a:buNone/>
              <a:defRPr sz="800" b="0">
                <a:solidFill>
                  <a:srgbClr val="333333"/>
                </a:solidFill>
              </a:defRPr>
            </a:lvl7pPr>
            <a:lvl8pPr marL="0" indent="0" algn="l">
              <a:buFont typeface="Arial" panose="020B0604020202020204" pitchFamily="34" charset="0"/>
              <a:buNone/>
              <a:defRPr sz="800" b="0">
                <a:solidFill>
                  <a:srgbClr val="333333"/>
                </a:solidFill>
              </a:defRPr>
            </a:lvl8pPr>
            <a:lvl9pPr marL="0" indent="0" algn="l">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27" name="2nd shape placeholder">
            <a:extLst>
              <a:ext uri="{FF2B5EF4-FFF2-40B4-BE49-F238E27FC236}">
                <a16:creationId xmlns:a16="http://schemas.microsoft.com/office/drawing/2014/main" id="{F99BAE41-1BBD-12DD-0E32-775E07C0F944}"/>
              </a:ext>
            </a:extLst>
          </p:cNvPr>
          <p:cNvSpPr>
            <a:spLocks noGrp="1" noRot="1" noMove="1" noResize="1" noEditPoints="1" noAdjustHandles="1" noChangeArrowheads="1" noChangeShapeType="1"/>
          </p:cNvSpPr>
          <p:nvPr>
            <p:ph type="body" sz="quarter" idx="14"/>
          </p:nvPr>
        </p:nvSpPr>
        <p:spPr>
          <a:xfrm>
            <a:off x="0" y="2"/>
            <a:ext cx="6860692" cy="4805457"/>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solidFill>
        </p:spPr>
        <p:txBody>
          <a:bodyPr wrap="square" lIns="486000" tIns="414000" bIns="0" anchor="t"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298183317"/>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3" name="background">
            <a:extLst>
              <a:ext uri="{FF2B5EF4-FFF2-40B4-BE49-F238E27FC236}">
                <a16:creationId xmlns:a16="http://schemas.microsoft.com/office/drawing/2014/main" id="{1AEB7476-0533-C428-A324-6DAEDF514DDF}"/>
              </a:ext>
            </a:extLst>
          </p:cNvPr>
          <p:cNvSpPr>
            <a:spLocks noGrp="1" noRot="1" noMove="1" noResize="1" noEditPoints="1" noAdjustHandles="1" noChangeArrowheads="1" noChangeShapeType="1"/>
          </p:cNvSpPr>
          <p:nvPr/>
        </p:nvSpPr>
        <p:spPr>
          <a:xfrm>
            <a:off x="0" y="0"/>
            <a:ext cx="1219045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99"/>
          </a:p>
        </p:txBody>
      </p:sp>
      <p:sp>
        <p:nvSpPr>
          <p:cNvPr id="2" name="picture placeholder">
            <a:extLst>
              <a:ext uri="{FF2B5EF4-FFF2-40B4-BE49-F238E27FC236}">
                <a16:creationId xmlns:a16="http://schemas.microsoft.com/office/drawing/2014/main" id="{8BDE5FEA-3248-7B9F-905A-4048FB8B953A}"/>
              </a:ext>
            </a:extLst>
          </p:cNvPr>
          <p:cNvSpPr>
            <a:spLocks noGrp="1" noRot="1" noMove="1" noResize="1" noEditPoints="1" noAdjustHandles="1" noChangeArrowheads="1" noChangeShapeType="1"/>
          </p:cNvSpPr>
          <p:nvPr>
            <p:ph type="pic" sz="quarter" idx="14" hasCustomPrompt="1"/>
          </p:nvPr>
        </p:nvSpPr>
        <p:spPr>
          <a:xfrm>
            <a:off x="0" y="0"/>
            <a:ext cx="12192000" cy="6858000"/>
          </a:xfrm>
          <a:pattFill prst="lgCheck">
            <a:fgClr>
              <a:srgbClr val="F2F2F2"/>
            </a:fgClr>
            <a:bgClr>
              <a:schemeClr val="bg1"/>
            </a:bgClr>
          </a:pattFill>
        </p:spPr>
        <p:txBody>
          <a:bodyPr tIns="180000" anchor="t" anchorCtr="0"/>
          <a:lstStyle>
            <a:lvl1pPr algn="ctr">
              <a:defRPr sz="800">
                <a:solidFill>
                  <a:srgbClr val="ADADAD"/>
                </a:solidFill>
              </a:defRPr>
            </a:lvl1pPr>
          </a:lstStyle>
          <a:p>
            <a:r>
              <a:rPr lang="en-US"/>
              <a:t>TO ADD A PICTURE: CLICK ICON or GO TO THE TOP MENU RIBBON AND CHOOSE ‘INSERT’ / ‘PICTURES’</a:t>
            </a:r>
          </a:p>
        </p:txBody>
      </p:sp>
    </p:spTree>
    <p:extLst>
      <p:ext uri="{BB962C8B-B14F-4D97-AF65-F5344CB8AC3E}">
        <p14:creationId xmlns:p14="http://schemas.microsoft.com/office/powerpoint/2010/main" val="2341108131"/>
      </p:ext>
    </p:extLst>
  </p:cSld>
  <p:clrMapOvr>
    <a:masterClrMapping/>
  </p:clrMapOvr>
  <p:hf sldNum="0" hdr="0" ftr="0" dt="0"/>
  <p:extLst>
    <p:ext uri="{DCECCB84-F9BA-43D5-87BE-67443E8EF086}">
      <p15:sldGuideLst xmlns:p15="http://schemas.microsoft.com/office/powerpoint/2012/main">
        <p15:guide id="1" pos="384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L - cover A.01 (red)">
    <p:spTree>
      <p:nvGrpSpPr>
        <p:cNvPr id="1" name=""/>
        <p:cNvGrpSpPr/>
        <p:nvPr/>
      </p:nvGrpSpPr>
      <p:grpSpPr>
        <a:xfrm>
          <a:off x="0" y="0"/>
          <a:ext cx="0" cy="0"/>
          <a:chOff x="0" y="0"/>
          <a:chExt cx="0" cy="0"/>
        </a:xfrm>
      </p:grpSpPr>
      <p:grpSp>
        <p:nvGrpSpPr>
          <p:cNvPr id="17" name="cornerstone + logo">
            <a:extLst>
              <a:ext uri="{FF2B5EF4-FFF2-40B4-BE49-F238E27FC236}">
                <a16:creationId xmlns:a16="http://schemas.microsoft.com/office/drawing/2014/main" id="{0E72A039-8B25-991C-85A6-F33DAEC7B7E0}"/>
              </a:ext>
            </a:extLst>
          </p:cNvPr>
          <p:cNvGrpSpPr>
            <a:grpSpLocks noGrp="1" noUngrp="1" noRot="1" noMove="1" noResize="1"/>
          </p:cNvGrpSpPr>
          <p:nvPr/>
        </p:nvGrpSpPr>
        <p:grpSpPr>
          <a:xfrm>
            <a:off x="0" y="-1"/>
            <a:ext cx="2930400" cy="2052548"/>
            <a:chOff x="0" y="-1"/>
            <a:chExt cx="2930400" cy="2052548"/>
          </a:xfrm>
          <a:solidFill>
            <a:schemeClr val="bg1"/>
          </a:solidFill>
        </p:grpSpPr>
        <p:sp>
          <p:nvSpPr>
            <p:cNvPr id="7" name="cornerstone">
              <a:extLst>
                <a:ext uri="{FF2B5EF4-FFF2-40B4-BE49-F238E27FC236}">
                  <a16:creationId xmlns:a16="http://schemas.microsoft.com/office/drawing/2014/main" id="{8CA9A5AF-F8B7-BEF1-20E0-2A92EACE1250}"/>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8" name="BDO logo">
              <a:extLst>
                <a:ext uri="{FF2B5EF4-FFF2-40B4-BE49-F238E27FC236}">
                  <a16:creationId xmlns:a16="http://schemas.microsoft.com/office/drawing/2014/main" id="{4C85D619-58E4-C524-52B2-7CA53EE307C9}"/>
                </a:ext>
              </a:extLst>
            </p:cNvPr>
            <p:cNvGrpSpPr>
              <a:grpSpLocks noGrp="1" noUngrp="1" noRot="1" noMove="1" noResize="1"/>
            </p:cNvGrpSpPr>
            <p:nvPr userDrawn="1"/>
          </p:nvGrpSpPr>
          <p:grpSpPr>
            <a:xfrm>
              <a:off x="359005" y="356471"/>
              <a:ext cx="970457" cy="372959"/>
              <a:chOff x="359004" y="356467"/>
              <a:chExt cx="970457" cy="372959"/>
            </a:xfrm>
            <a:grpFill/>
          </p:grpSpPr>
          <p:sp>
            <p:nvSpPr>
              <p:cNvPr id="9" name="Vrije vorm: vorm 8">
                <a:extLst>
                  <a:ext uri="{FF2B5EF4-FFF2-40B4-BE49-F238E27FC236}">
                    <a16:creationId xmlns:a16="http://schemas.microsoft.com/office/drawing/2014/main" id="{672FC413-4A0A-8229-C7D3-CA950641F230}"/>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90303613-07BA-E1D4-5B7A-9E769B4FD84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EA584975-A25E-54C9-1191-5CF5843A5DF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73791774-9F92-E5C2-F87E-B4DB8046069A}"/>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A1FA7E07-12AF-BD07-E2DC-8B01B5ADD491}"/>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grpFill/>
              <a:ln w="12644" cap="flat">
                <a:noFill/>
                <a:prstDash val="solid"/>
                <a:miter/>
              </a:ln>
            </p:spPr>
            <p:txBody>
              <a:bodyPr rtlCol="0" anchor="ctr"/>
              <a:lstStyle/>
              <a:p>
                <a:endParaRPr lang="nl-NL" sz="1799"/>
              </a:p>
            </p:txBody>
          </p:sp>
        </p:grpSp>
      </p:grpSp>
      <p:sp>
        <p:nvSpPr>
          <p:cNvPr id="2" name="picture placeholder">
            <a:extLst>
              <a:ext uri="{FF2B5EF4-FFF2-40B4-BE49-F238E27FC236}">
                <a16:creationId xmlns:a16="http://schemas.microsoft.com/office/drawing/2014/main" id="{956FEEEB-2D75-00C5-7B25-01E21E79C30E}"/>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B3B3B3"/>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3" name="entity name placeholder">
            <a:extLst>
              <a:ext uri="{FF2B5EF4-FFF2-40B4-BE49-F238E27FC236}">
                <a16:creationId xmlns:a16="http://schemas.microsoft.com/office/drawing/2014/main" id="{541D6913-2331-BD0D-26DB-C4323DD5C8B9}"/>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14" name="author placeholder">
            <a:extLst>
              <a:ext uri="{FF2B5EF4-FFF2-40B4-BE49-F238E27FC236}">
                <a16:creationId xmlns:a16="http://schemas.microsoft.com/office/drawing/2014/main" id="{35BCE26F-4794-313D-F737-F2696BB873BC}"/>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15" name="subtitle placeholder">
            <a:extLst>
              <a:ext uri="{FF2B5EF4-FFF2-40B4-BE49-F238E27FC236}">
                <a16:creationId xmlns:a16="http://schemas.microsoft.com/office/drawing/2014/main" id="{EBFE6BE2-01F4-7AE0-1B13-A054E5CAFF51}"/>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16" name="title placeholder">
            <a:extLst>
              <a:ext uri="{FF2B5EF4-FFF2-40B4-BE49-F238E27FC236}">
                <a16:creationId xmlns:a16="http://schemas.microsoft.com/office/drawing/2014/main" id="{37FF58C9-F70A-7A04-37CF-93CFDEDF0892}"/>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554891685"/>
      </p:ext>
    </p:extLst>
  </p:cSld>
  <p:clrMapOvr>
    <a:masterClrMapping/>
  </p:clrMapOvr>
  <p:hf sldNum="0" hdr="0" ftr="0" dt="0"/>
  <p:extLst>
    <p:ext uri="{DCECCB84-F9BA-43D5-87BE-67443E8EF086}">
      <p15:sldGuideLst xmlns:p15="http://schemas.microsoft.com/office/powerpoint/2012/main">
        <p15:guide id="1" pos="3840">
          <p15:clr>
            <a:srgbClr val="FBAE40"/>
          </p15:clr>
        </p15:guide>
        <p15:guide id="2" pos="384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L - cover A.02 (red)">
    <p:spTree>
      <p:nvGrpSpPr>
        <p:cNvPr id="1" name=""/>
        <p:cNvGrpSpPr/>
        <p:nvPr/>
      </p:nvGrpSpPr>
      <p:grpSpPr>
        <a:xfrm>
          <a:off x="0" y="0"/>
          <a:ext cx="0" cy="0"/>
          <a:chOff x="0" y="0"/>
          <a:chExt cx="0" cy="0"/>
        </a:xfrm>
      </p:grpSpPr>
      <p:grpSp>
        <p:nvGrpSpPr>
          <p:cNvPr id="3" name="cornerstone + logo">
            <a:extLst>
              <a:ext uri="{FF2B5EF4-FFF2-40B4-BE49-F238E27FC236}">
                <a16:creationId xmlns:a16="http://schemas.microsoft.com/office/drawing/2014/main" id="{F79D1A39-D8CA-30DC-7AAE-5ED5A39F57F8}"/>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3E5AA622-DAC3-F57C-B111-D90B37FBFE0A}"/>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6" name="BDO logo">
              <a:extLst>
                <a:ext uri="{FF2B5EF4-FFF2-40B4-BE49-F238E27FC236}">
                  <a16:creationId xmlns:a16="http://schemas.microsoft.com/office/drawing/2014/main" id="{0BFE6912-802F-4391-5BFE-42509A29DBD3}"/>
                </a:ext>
              </a:extLst>
            </p:cNvPr>
            <p:cNvGrpSpPr>
              <a:grpSpLocks noGrp="1" noUngrp="1" noRot="1" noMove="1" noResize="1"/>
            </p:cNvGrpSpPr>
            <p:nvPr userDrawn="1"/>
          </p:nvGrpSpPr>
          <p:grpSpPr>
            <a:xfrm>
              <a:off x="359005" y="356471"/>
              <a:ext cx="970457" cy="372959"/>
              <a:chOff x="359004" y="356467"/>
              <a:chExt cx="970457" cy="372959"/>
            </a:xfrm>
          </p:grpSpPr>
          <p:sp>
            <p:nvSpPr>
              <p:cNvPr id="15" name="Vrije vorm: vorm 14">
                <a:extLst>
                  <a:ext uri="{FF2B5EF4-FFF2-40B4-BE49-F238E27FC236}">
                    <a16:creationId xmlns:a16="http://schemas.microsoft.com/office/drawing/2014/main" id="{119797E4-A408-5116-16B8-BF1940AD3A0A}"/>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6" name="Vrije vorm: vorm 15">
                <a:extLst>
                  <a:ext uri="{FF2B5EF4-FFF2-40B4-BE49-F238E27FC236}">
                    <a16:creationId xmlns:a16="http://schemas.microsoft.com/office/drawing/2014/main" id="{A2D38882-96B6-8F39-CA29-7EC79404F79D}"/>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76C69F91-FE66-6344-535D-EA37FAC5ED54}"/>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0818011B-233E-D52D-49B1-939FEF425DF5}"/>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14EE4837-BE60-C190-49C5-62C4292B3A4D}"/>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8" name="picture placeholder">
            <a:extLst>
              <a:ext uri="{FF2B5EF4-FFF2-40B4-BE49-F238E27FC236}">
                <a16:creationId xmlns:a16="http://schemas.microsoft.com/office/drawing/2014/main" id="{D98D9F98-C242-1C1A-8B7C-0959E559D3A3}"/>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B3B3B3"/>
                </a:solidFill>
              </a:defRPr>
            </a:lvl1pPr>
            <a:lvl2pPr marL="0" indent="0" algn="r">
              <a:buNone/>
              <a:defRPr sz="800" b="0">
                <a:solidFill>
                  <a:srgbClr val="B3B3B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2" name="entity name placeholder">
            <a:extLst>
              <a:ext uri="{FF2B5EF4-FFF2-40B4-BE49-F238E27FC236}">
                <a16:creationId xmlns:a16="http://schemas.microsoft.com/office/drawing/2014/main" id="{4831055C-AA45-A9FF-2845-0FCBA76D6C74}"/>
              </a:ext>
            </a:extLst>
          </p:cNvPr>
          <p:cNvSpPr>
            <a:spLocks noGrp="1" noRot="1" noMove="1" noResize="1" noEditPoints="1" noAdjustHandles="1" noChangeArrowheads="1" noChangeShapeType="1"/>
          </p:cNvSpPr>
          <p:nvPr>
            <p:ph type="body" sz="quarter" idx="13" hasCustomPrompt="1"/>
          </p:nvPr>
        </p:nvSpPr>
        <p:spPr>
          <a:xfrm>
            <a:off x="627189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14" name="author placeholder">
            <a:extLst>
              <a:ext uri="{FF2B5EF4-FFF2-40B4-BE49-F238E27FC236}">
                <a16:creationId xmlns:a16="http://schemas.microsoft.com/office/drawing/2014/main" id="{1796498B-91FE-301D-204C-4937B55C96BE}"/>
              </a:ext>
            </a:extLst>
          </p:cNvPr>
          <p:cNvSpPr>
            <a:spLocks noGrp="1" noRot="1" noMove="1" noResize="1" noEditPoints="1" noAdjustHandles="1" noChangeArrowheads="1" noChangeShapeType="1"/>
          </p:cNvSpPr>
          <p:nvPr>
            <p:ph type="body" sz="quarter" idx="11" hasCustomPrompt="1"/>
          </p:nvPr>
        </p:nvSpPr>
        <p:spPr>
          <a:xfrm>
            <a:off x="6271892" y="5913894"/>
            <a:ext cx="5429572" cy="215444"/>
          </a:xfrm>
          <a:prstGeom prst="rect">
            <a:avLst/>
          </a:prstGeom>
        </p:spPr>
        <p:txBody>
          <a:bodyPr wrap="square" anchor="b" anchorCtr="0">
            <a:spAutoFit/>
          </a:bodyPr>
          <a:lstStyle>
            <a:lvl1pPr marL="0" indent="0" algn="r">
              <a:spcAft>
                <a:spcPts val="600"/>
              </a:spcAft>
              <a:buFont typeface="Arial" panose="020B0604020202020204" pitchFamily="34" charset="0"/>
              <a:buNone/>
              <a:defRPr sz="1399" b="0">
                <a:solidFill>
                  <a:schemeClr val="tx2"/>
                </a:solidFill>
              </a:defRPr>
            </a:lvl1pPr>
            <a:lvl2pPr marL="0" indent="0" algn="r">
              <a:buNone/>
              <a:defRPr sz="1399" b="0">
                <a:solidFill>
                  <a:schemeClr val="tx2"/>
                </a:solidFill>
              </a:defRPr>
            </a:lvl2pPr>
            <a:lvl3pPr marL="0" indent="0" algn="r">
              <a:buNone/>
              <a:defRPr sz="1399" b="0">
                <a:solidFill>
                  <a:schemeClr val="tx2"/>
                </a:solidFill>
              </a:defRPr>
            </a:lvl3pPr>
            <a:lvl4pPr marL="0" indent="0" algn="r">
              <a:buNone/>
              <a:defRPr sz="1399" b="0">
                <a:solidFill>
                  <a:schemeClr val="tx2"/>
                </a:solidFill>
              </a:defRPr>
            </a:lvl4pPr>
            <a:lvl5pPr marL="0" indent="0" algn="r">
              <a:buNone/>
              <a:defRPr sz="1399" b="0">
                <a:solidFill>
                  <a:schemeClr val="tx2"/>
                </a:solidFill>
              </a:defRPr>
            </a:lvl5pPr>
            <a:lvl6pPr marL="0" indent="0" algn="r">
              <a:buFont typeface="Arial" panose="020B0604020202020204" pitchFamily="34" charset="0"/>
              <a:buNone/>
              <a:defRPr sz="1399" b="0">
                <a:solidFill>
                  <a:schemeClr val="tx2"/>
                </a:solidFill>
              </a:defRPr>
            </a:lvl6pPr>
            <a:lvl7pPr marL="0" indent="0" algn="r">
              <a:buFont typeface="Arial" panose="020B0604020202020204" pitchFamily="34" charset="0"/>
              <a:buNone/>
              <a:defRPr sz="1399" b="0">
                <a:solidFill>
                  <a:schemeClr val="tx2"/>
                </a:solidFill>
              </a:defRPr>
            </a:lvl7pPr>
            <a:lvl8pPr marL="0" indent="0" algn="r">
              <a:buFont typeface="Arial" panose="020B0604020202020204" pitchFamily="34" charset="0"/>
              <a:buNone/>
              <a:defRPr sz="1399" b="0">
                <a:solidFill>
                  <a:schemeClr val="tx2"/>
                </a:solidFill>
              </a:defRPr>
            </a:lvl8pPr>
            <a:lvl9pPr marL="0" indent="0" algn="r">
              <a:buFont typeface="Arial" panose="020B0604020202020204" pitchFamily="34" charset="0"/>
              <a:buNone/>
              <a:defRPr sz="1399" b="0">
                <a:solidFill>
                  <a:schemeClr val="tx2"/>
                </a:solidFill>
              </a:defRPr>
            </a:lvl9pPr>
          </a:lstStyle>
          <a:p>
            <a:pPr lvl="0"/>
            <a:r>
              <a:rPr lang="en-US"/>
              <a:t>Author</a:t>
            </a:r>
          </a:p>
        </p:txBody>
      </p:sp>
      <p:sp>
        <p:nvSpPr>
          <p:cNvPr id="21" name="subtitle placeholder">
            <a:extLst>
              <a:ext uri="{FF2B5EF4-FFF2-40B4-BE49-F238E27FC236}">
                <a16:creationId xmlns:a16="http://schemas.microsoft.com/office/drawing/2014/main" id="{013B38FC-7284-4EC3-F61D-FB327F60EB3F}"/>
              </a:ext>
            </a:extLst>
          </p:cNvPr>
          <p:cNvSpPr>
            <a:spLocks noGrp="1" noRot="1" noMove="1" noResize="1" noEditPoints="1" noAdjustHandles="1" noChangeArrowheads="1" noChangeShapeType="1"/>
          </p:cNvSpPr>
          <p:nvPr>
            <p:ph type="subTitle" idx="1"/>
          </p:nvPr>
        </p:nvSpPr>
        <p:spPr>
          <a:xfrm>
            <a:off x="6271892" y="3877238"/>
            <a:ext cx="5429572" cy="680099"/>
          </a:xfrm>
          <a:prstGeom prst="rect">
            <a:avLst/>
          </a:prstGeom>
        </p:spPr>
        <p:txBody>
          <a:bodyPr wrap="square" tIns="180000">
            <a:spAutoFit/>
          </a:bodyPr>
          <a:lstStyle>
            <a:lvl1pPr marL="0" indent="0" algn="r">
              <a:lnSpc>
                <a:spcPct val="90000"/>
              </a:lnSpc>
              <a:buFont typeface="Arial" panose="020B0604020202020204" pitchFamily="34" charset="0"/>
              <a:buNone/>
              <a:defRPr sz="1799" b="0">
                <a:solidFill>
                  <a:schemeClr val="tx2"/>
                </a:solidFill>
              </a:defRPr>
            </a:lvl1pPr>
            <a:lvl2pPr marL="0" indent="0" algn="r">
              <a:buFont typeface="Arial" panose="020B0604020202020204" pitchFamily="34" charset="0"/>
              <a:buNone/>
              <a:defRPr sz="1799" b="0">
                <a:solidFill>
                  <a:schemeClr val="tx2"/>
                </a:solidFill>
              </a:defRPr>
            </a:lvl2pPr>
            <a:lvl3pPr marL="0" indent="0" algn="r">
              <a:buFont typeface="Arial" panose="020B0604020202020204" pitchFamily="34" charset="0"/>
              <a:buNone/>
              <a:defRPr sz="1799" b="0">
                <a:solidFill>
                  <a:schemeClr val="tx2"/>
                </a:solidFill>
              </a:defRPr>
            </a:lvl3pPr>
            <a:lvl4pPr marL="0" indent="0" algn="r">
              <a:buFont typeface="Arial" panose="020B0604020202020204" pitchFamily="34" charset="0"/>
              <a:buNone/>
              <a:defRPr sz="1799" b="0">
                <a:solidFill>
                  <a:schemeClr val="tx2"/>
                </a:solidFill>
              </a:defRPr>
            </a:lvl4pPr>
            <a:lvl5pPr marL="0" indent="0" algn="r">
              <a:buFont typeface="Arial" panose="020B0604020202020204" pitchFamily="34" charset="0"/>
              <a:buNone/>
              <a:defRPr sz="1799" b="0">
                <a:solidFill>
                  <a:schemeClr val="tx2"/>
                </a:solidFill>
              </a:defRPr>
            </a:lvl5pPr>
            <a:lvl6pPr marL="0" indent="0" algn="r">
              <a:buFont typeface="Arial" panose="020B0604020202020204" pitchFamily="34" charset="0"/>
              <a:buNone/>
              <a:defRPr sz="1799" b="0">
                <a:solidFill>
                  <a:schemeClr val="tx2"/>
                </a:solidFill>
              </a:defRPr>
            </a:lvl6pPr>
            <a:lvl7pPr marL="0" indent="0" algn="r">
              <a:buFont typeface="Arial" panose="020B0604020202020204" pitchFamily="34" charset="0"/>
              <a:buNone/>
              <a:defRPr sz="1799" b="0">
                <a:solidFill>
                  <a:schemeClr val="tx2"/>
                </a:solidFill>
              </a:defRPr>
            </a:lvl7pPr>
            <a:lvl8pPr marL="0" indent="0" algn="r">
              <a:buFont typeface="Arial" panose="020B0604020202020204" pitchFamily="34" charset="0"/>
              <a:buNone/>
              <a:defRPr sz="1799" b="0">
                <a:solidFill>
                  <a:schemeClr val="tx2"/>
                </a:solidFill>
              </a:defRPr>
            </a:lvl8pPr>
            <a:lvl9pPr marL="0" indent="0" algn="r">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2" name="title placeholder">
            <a:extLst>
              <a:ext uri="{FF2B5EF4-FFF2-40B4-BE49-F238E27FC236}">
                <a16:creationId xmlns:a16="http://schemas.microsoft.com/office/drawing/2014/main" id="{79EB1F47-0150-4AA9-1B28-ED3769FBE132}"/>
              </a:ext>
            </a:extLst>
          </p:cNvPr>
          <p:cNvSpPr>
            <a:spLocks noGrp="1" noRot="1" noMove="1" noResize="1" noEditPoints="1" noAdjustHandles="1" noChangeArrowheads="1" noChangeShapeType="1"/>
          </p:cNvSpPr>
          <p:nvPr>
            <p:ph type="title"/>
          </p:nvPr>
        </p:nvSpPr>
        <p:spPr>
          <a:xfrm>
            <a:off x="6271892" y="2892354"/>
            <a:ext cx="5429572" cy="984885"/>
          </a:xfrm>
          <a:prstGeom prst="rect">
            <a:avLst/>
          </a:prstGeom>
        </p:spPr>
        <p:txBody>
          <a:bodyPr wrap="square" anchor="b">
            <a:noAutofit/>
          </a:bodyPr>
          <a:lstStyle>
            <a:lvl1pPr algn="r">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757867897"/>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L - cover B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70664A72-2652-4231-FBFC-6CC2D530DC5F}"/>
              </a:ext>
            </a:extLst>
          </p:cNvPr>
          <p:cNvGrpSpPr>
            <a:grpSpLocks noGrp="1" noUngrp="1" noRot="1" noMove="1" noResize="1"/>
          </p:cNvGrpSpPr>
          <p:nvPr/>
        </p:nvGrpSpPr>
        <p:grpSpPr>
          <a:xfrm>
            <a:off x="0" y="-1"/>
            <a:ext cx="2930400" cy="2052548"/>
            <a:chOff x="0" y="-1"/>
            <a:chExt cx="2930400" cy="2052548"/>
          </a:xfrm>
        </p:grpSpPr>
        <p:sp>
          <p:nvSpPr>
            <p:cNvPr id="3" name="cornerstone">
              <a:extLst>
                <a:ext uri="{FF2B5EF4-FFF2-40B4-BE49-F238E27FC236}">
                  <a16:creationId xmlns:a16="http://schemas.microsoft.com/office/drawing/2014/main" id="{477E9F18-A479-56C4-0CD5-4A42BBF4F9D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4" name="BDO logo">
              <a:extLst>
                <a:ext uri="{FF2B5EF4-FFF2-40B4-BE49-F238E27FC236}">
                  <a16:creationId xmlns:a16="http://schemas.microsoft.com/office/drawing/2014/main" id="{CB3CE16A-2E06-EC7E-374F-86DEADED46D5}"/>
                </a:ext>
              </a:extLst>
            </p:cNvPr>
            <p:cNvGrpSpPr>
              <a:grpSpLocks noGrp="1" noUngrp="1" noRot="1" noMove="1" noResize="1"/>
            </p:cNvGrpSpPr>
            <p:nvPr userDrawn="1"/>
          </p:nvGrpSpPr>
          <p:grpSpPr>
            <a:xfrm>
              <a:off x="359005" y="356471"/>
              <a:ext cx="970457" cy="372959"/>
              <a:chOff x="359004" y="356467"/>
              <a:chExt cx="970457" cy="372959"/>
            </a:xfrm>
          </p:grpSpPr>
          <p:sp>
            <p:nvSpPr>
              <p:cNvPr id="6" name="Vrije vorm: vorm 5">
                <a:extLst>
                  <a:ext uri="{FF2B5EF4-FFF2-40B4-BE49-F238E27FC236}">
                    <a16:creationId xmlns:a16="http://schemas.microsoft.com/office/drawing/2014/main" id="{0CA19D65-3014-0679-7362-2CE615E3FF93}"/>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19862D4D-2141-8FD7-A872-7E32CF7ABB74}"/>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6" name="Vrije vorm: vorm 15">
                <a:extLst>
                  <a:ext uri="{FF2B5EF4-FFF2-40B4-BE49-F238E27FC236}">
                    <a16:creationId xmlns:a16="http://schemas.microsoft.com/office/drawing/2014/main" id="{7FA25807-5EDA-D6BC-7C96-E7C810D5FBD5}"/>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F95DB57A-FD10-789B-018D-2ACA7D930A3B}"/>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079C2E30-F364-ECDC-02DF-9E2101F39A2D}"/>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9" name="picture placeholder">
            <a:extLst>
              <a:ext uri="{FF2B5EF4-FFF2-40B4-BE49-F238E27FC236}">
                <a16:creationId xmlns:a16="http://schemas.microsoft.com/office/drawing/2014/main" id="{631FBCE4-1C92-C17B-17E3-CBA583709A8C}"/>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marL="0" indent="0" algn="r">
              <a:buFont typeface="Arial" panose="020B0604020202020204" pitchFamily="34" charset="0"/>
              <a:buNone/>
              <a:defRPr sz="800" b="0">
                <a:solidFill>
                  <a:srgbClr val="B3B3B3"/>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14" name="2nd shape placeholder">
            <a:extLst>
              <a:ext uri="{FF2B5EF4-FFF2-40B4-BE49-F238E27FC236}">
                <a16:creationId xmlns:a16="http://schemas.microsoft.com/office/drawing/2014/main" id="{E4E3913C-E153-EB0C-6A22-34F02B4725E1}"/>
              </a:ext>
            </a:extLst>
          </p:cNvPr>
          <p:cNvSpPr>
            <a:spLocks noGrp="1" noRot="1" noMove="1" noResize="1" noEditPoints="1" noAdjustHandles="1" noChangeArrowheads="1" noChangeShapeType="1"/>
          </p:cNvSpPr>
          <p:nvPr>
            <p:ph type="body" sz="quarter" idx="14"/>
          </p:nvPr>
        </p:nvSpPr>
        <p:spPr>
          <a:xfrm>
            <a:off x="12699" y="1377124"/>
            <a:ext cx="4789428" cy="5480876"/>
          </a:xfrm>
          <a:custGeom>
            <a:avLst/>
            <a:gdLst>
              <a:gd name="connsiteX0" fmla="*/ 951598 w 4789428"/>
              <a:gd name="connsiteY0" fmla="*/ 0 h 5480876"/>
              <a:gd name="connsiteX1" fmla="*/ 4789428 w 4789428"/>
              <a:gd name="connsiteY1" fmla="*/ 5480875 h 5480876"/>
              <a:gd name="connsiteX2" fmla="*/ 4789424 w 4789428"/>
              <a:gd name="connsiteY2" fmla="*/ 5480876 h 5480876"/>
              <a:gd name="connsiteX3" fmla="*/ 0 w 4789428"/>
              <a:gd name="connsiteY3" fmla="*/ 5480876 h 5480876"/>
              <a:gd name="connsiteX4" fmla="*/ 0 w 4789428"/>
              <a:gd name="connsiteY4" fmla="*/ 666531 h 5480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428" h="5480876">
                <a:moveTo>
                  <a:pt x="951598" y="0"/>
                </a:moveTo>
                <a:lnTo>
                  <a:pt x="4789428" y="5480875"/>
                </a:lnTo>
                <a:cubicBezTo>
                  <a:pt x="4789426" y="5480875"/>
                  <a:pt x="4789425" y="5480876"/>
                  <a:pt x="4789424" y="5480876"/>
                </a:cubicBezTo>
                <a:lnTo>
                  <a:pt x="0" y="5480876"/>
                </a:lnTo>
                <a:lnTo>
                  <a:pt x="0" y="666531"/>
                </a:lnTo>
                <a:close/>
              </a:path>
            </a:pathLst>
          </a:custGeom>
          <a:solidFill>
            <a:srgbClr val="333333"/>
          </a:solidFill>
        </p:spPr>
        <p:txBody>
          <a:bodyPr wrap="square" lIns="486000" bIns="720000" anchor="b"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8" name="entity name placeholder">
            <a:extLst>
              <a:ext uri="{FF2B5EF4-FFF2-40B4-BE49-F238E27FC236}">
                <a16:creationId xmlns:a16="http://schemas.microsoft.com/office/drawing/2014/main" id="{02D6E95E-16AF-FD4F-C4FB-65774E099307}"/>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23" name="author placeholder">
            <a:extLst>
              <a:ext uri="{FF2B5EF4-FFF2-40B4-BE49-F238E27FC236}">
                <a16:creationId xmlns:a16="http://schemas.microsoft.com/office/drawing/2014/main" id="{235256EA-C758-CB5A-4EF7-8B757633A377}"/>
              </a:ext>
            </a:extLst>
          </p:cNvPr>
          <p:cNvSpPr>
            <a:spLocks noGrp="1" noRot="1" noMove="1" noResize="1" noEditPoints="1" noAdjustHandles="1" noChangeArrowheads="1" noChangeShapeType="1"/>
          </p:cNvSpPr>
          <p:nvPr>
            <p:ph type="body" sz="quarter" idx="12" hasCustomPrompt="1"/>
          </p:nvPr>
        </p:nvSpPr>
        <p:spPr>
          <a:xfrm>
            <a:off x="6275132" y="5913894"/>
            <a:ext cx="5429572" cy="215444"/>
          </a:xfrm>
          <a:prstGeom prst="rect">
            <a:avLst/>
          </a:prstGeom>
        </p:spPr>
        <p:txBody>
          <a:bodyPr wrap="square" anchor="b" anchorCtr="0">
            <a:spAutoFit/>
          </a:bodyPr>
          <a:lstStyle>
            <a:lvl1pPr marL="0" indent="0" algn="r">
              <a:spcAft>
                <a:spcPts val="600"/>
              </a:spcAft>
              <a:buFont typeface="Arial" panose="020B0604020202020204" pitchFamily="34" charset="0"/>
              <a:buNone/>
              <a:defRPr sz="1399" b="0">
                <a:solidFill>
                  <a:schemeClr val="tx2"/>
                </a:solidFill>
              </a:defRPr>
            </a:lvl1pPr>
            <a:lvl2pPr marL="0" indent="0" algn="r">
              <a:buNone/>
              <a:defRPr sz="1399" b="0">
                <a:solidFill>
                  <a:schemeClr val="tx2"/>
                </a:solidFill>
              </a:defRPr>
            </a:lvl2pPr>
            <a:lvl3pPr marL="0" indent="0" algn="r">
              <a:buNone/>
              <a:defRPr sz="1399" b="0">
                <a:solidFill>
                  <a:schemeClr val="tx2"/>
                </a:solidFill>
              </a:defRPr>
            </a:lvl3pPr>
            <a:lvl4pPr marL="0" indent="0" algn="r">
              <a:buNone/>
              <a:defRPr sz="1399" b="0">
                <a:solidFill>
                  <a:schemeClr val="tx2"/>
                </a:solidFill>
              </a:defRPr>
            </a:lvl4pPr>
            <a:lvl5pPr marL="0" indent="0" algn="r">
              <a:buNone/>
              <a:defRPr sz="1399" b="0">
                <a:solidFill>
                  <a:schemeClr val="tx2"/>
                </a:solidFill>
              </a:defRPr>
            </a:lvl5pPr>
            <a:lvl6pPr marL="0" indent="0" algn="r">
              <a:buFont typeface="Arial" panose="020B0604020202020204" pitchFamily="34" charset="0"/>
              <a:buNone/>
              <a:defRPr sz="1399" b="0">
                <a:solidFill>
                  <a:schemeClr val="tx2"/>
                </a:solidFill>
              </a:defRPr>
            </a:lvl6pPr>
            <a:lvl7pPr marL="0" indent="0" algn="r">
              <a:buFont typeface="Arial" panose="020B0604020202020204" pitchFamily="34" charset="0"/>
              <a:buNone/>
              <a:defRPr sz="1399" b="0">
                <a:solidFill>
                  <a:schemeClr val="tx2"/>
                </a:solidFill>
              </a:defRPr>
            </a:lvl7pPr>
            <a:lvl8pPr marL="0" indent="0" algn="r">
              <a:buFont typeface="Arial" panose="020B0604020202020204" pitchFamily="34" charset="0"/>
              <a:buNone/>
              <a:defRPr sz="1399" b="0">
                <a:solidFill>
                  <a:schemeClr val="tx2"/>
                </a:solidFill>
              </a:defRPr>
            </a:lvl8pPr>
            <a:lvl9pPr marL="0" indent="0" algn="r">
              <a:buFont typeface="Arial" panose="020B0604020202020204" pitchFamily="34" charset="0"/>
              <a:buNone/>
              <a:defRPr sz="1399" b="0">
                <a:solidFill>
                  <a:schemeClr val="tx2"/>
                </a:solidFill>
              </a:defRPr>
            </a:lvl9pPr>
          </a:lstStyle>
          <a:p>
            <a:pPr lvl="0"/>
            <a:r>
              <a:rPr lang="en-US"/>
              <a:t>Author</a:t>
            </a:r>
          </a:p>
        </p:txBody>
      </p:sp>
      <p:sp>
        <p:nvSpPr>
          <p:cNvPr id="21" name="subtitle placeholder">
            <a:extLst>
              <a:ext uri="{FF2B5EF4-FFF2-40B4-BE49-F238E27FC236}">
                <a16:creationId xmlns:a16="http://schemas.microsoft.com/office/drawing/2014/main" id="{B44C7823-87FC-F06B-C37E-A121FC8CA1DC}"/>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r">
              <a:lnSpc>
                <a:spcPct val="90000"/>
              </a:lnSpc>
              <a:buFont typeface="Arial" panose="020B0604020202020204" pitchFamily="34" charset="0"/>
              <a:buNone/>
              <a:defRPr sz="1799" b="0">
                <a:solidFill>
                  <a:schemeClr val="tx2"/>
                </a:solidFill>
              </a:defRPr>
            </a:lvl1pPr>
            <a:lvl2pPr marL="0" indent="0" algn="r">
              <a:buFont typeface="Arial" panose="020B0604020202020204" pitchFamily="34" charset="0"/>
              <a:buNone/>
              <a:defRPr sz="1799" b="0">
                <a:solidFill>
                  <a:schemeClr val="tx2"/>
                </a:solidFill>
              </a:defRPr>
            </a:lvl2pPr>
            <a:lvl3pPr marL="0" indent="0" algn="r">
              <a:buFont typeface="Arial" panose="020B0604020202020204" pitchFamily="34" charset="0"/>
              <a:buNone/>
              <a:defRPr sz="1799" b="0">
                <a:solidFill>
                  <a:schemeClr val="tx2"/>
                </a:solidFill>
              </a:defRPr>
            </a:lvl3pPr>
            <a:lvl4pPr marL="0" indent="0" algn="r">
              <a:buFont typeface="Arial" panose="020B0604020202020204" pitchFamily="34" charset="0"/>
              <a:buNone/>
              <a:defRPr sz="1799" b="0">
                <a:solidFill>
                  <a:schemeClr val="tx2"/>
                </a:solidFill>
              </a:defRPr>
            </a:lvl4pPr>
            <a:lvl5pPr marL="0" indent="0" algn="r">
              <a:buFont typeface="Arial" panose="020B0604020202020204" pitchFamily="34" charset="0"/>
              <a:buNone/>
              <a:defRPr sz="1799" b="0">
                <a:solidFill>
                  <a:schemeClr val="tx2"/>
                </a:solidFill>
              </a:defRPr>
            </a:lvl5pPr>
            <a:lvl6pPr marL="0" indent="0" algn="r">
              <a:buFont typeface="Arial" panose="020B0604020202020204" pitchFamily="34" charset="0"/>
              <a:buNone/>
              <a:defRPr sz="1799" b="0">
                <a:solidFill>
                  <a:schemeClr val="tx2"/>
                </a:solidFill>
              </a:defRPr>
            </a:lvl6pPr>
            <a:lvl7pPr marL="0" indent="0" algn="r">
              <a:buFont typeface="Arial" panose="020B0604020202020204" pitchFamily="34" charset="0"/>
              <a:buNone/>
              <a:defRPr sz="1799" b="0">
                <a:solidFill>
                  <a:schemeClr val="tx2"/>
                </a:solidFill>
              </a:defRPr>
            </a:lvl7pPr>
            <a:lvl8pPr marL="0" indent="0" algn="r">
              <a:buFont typeface="Arial" panose="020B0604020202020204" pitchFamily="34" charset="0"/>
              <a:buNone/>
              <a:defRPr sz="1799" b="0">
                <a:solidFill>
                  <a:schemeClr val="tx2"/>
                </a:solidFill>
              </a:defRPr>
            </a:lvl8pPr>
            <a:lvl9pPr marL="0" indent="0" algn="r">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2" name="title placeholder">
            <a:extLst>
              <a:ext uri="{FF2B5EF4-FFF2-40B4-BE49-F238E27FC236}">
                <a16:creationId xmlns:a16="http://schemas.microsoft.com/office/drawing/2014/main" id="{1A6319FD-4319-079C-F760-E44AAC7CB58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r">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083367587"/>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L - cover C.01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7F1F3EEE-99A3-DB5D-BF3A-56BF049DD8DA}"/>
              </a:ext>
            </a:extLst>
          </p:cNvPr>
          <p:cNvGrpSpPr>
            <a:grpSpLocks noGrp="1" noUngrp="1" noRot="1" noMove="1" noResize="1"/>
          </p:cNvGrpSpPr>
          <p:nvPr/>
        </p:nvGrpSpPr>
        <p:grpSpPr>
          <a:xfrm>
            <a:off x="0" y="-1"/>
            <a:ext cx="2930400" cy="2052548"/>
            <a:chOff x="0" y="-1"/>
            <a:chExt cx="2930400" cy="2052548"/>
          </a:xfrm>
        </p:grpSpPr>
        <p:sp>
          <p:nvSpPr>
            <p:cNvPr id="3" name="cornerstone">
              <a:extLst>
                <a:ext uri="{FF2B5EF4-FFF2-40B4-BE49-F238E27FC236}">
                  <a16:creationId xmlns:a16="http://schemas.microsoft.com/office/drawing/2014/main" id="{4C0CA67F-4F40-8C40-98DF-7AA0454A6CA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4" name="BDO logo">
              <a:extLst>
                <a:ext uri="{FF2B5EF4-FFF2-40B4-BE49-F238E27FC236}">
                  <a16:creationId xmlns:a16="http://schemas.microsoft.com/office/drawing/2014/main" id="{DAEB7B4D-BBB9-1582-A354-D7FC8FE4BD97}"/>
                </a:ext>
              </a:extLst>
            </p:cNvPr>
            <p:cNvGrpSpPr>
              <a:grpSpLocks noGrp="1" noUngrp="1" noRot="1" noMove="1" noResize="1"/>
            </p:cNvGrpSpPr>
            <p:nvPr userDrawn="1"/>
          </p:nvGrpSpPr>
          <p:grpSpPr>
            <a:xfrm>
              <a:off x="359005" y="356471"/>
              <a:ext cx="970457" cy="372959"/>
              <a:chOff x="359004" y="356467"/>
              <a:chExt cx="970457" cy="372959"/>
            </a:xfrm>
          </p:grpSpPr>
          <p:sp>
            <p:nvSpPr>
              <p:cNvPr id="6" name="Vrije vorm: vorm 5">
                <a:extLst>
                  <a:ext uri="{FF2B5EF4-FFF2-40B4-BE49-F238E27FC236}">
                    <a16:creationId xmlns:a16="http://schemas.microsoft.com/office/drawing/2014/main" id="{A7BC1515-DCA5-BAD1-9F0E-257222322BC3}"/>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CFAE04D3-7DFC-46EC-472E-97E8D068BB0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6" name="Vrije vorm: vorm 15">
                <a:extLst>
                  <a:ext uri="{FF2B5EF4-FFF2-40B4-BE49-F238E27FC236}">
                    <a16:creationId xmlns:a16="http://schemas.microsoft.com/office/drawing/2014/main" id="{79C0874D-8B0E-BE2E-2523-49D7A84A7024}"/>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E67F833C-F581-5623-6367-1BEAFDB28DC0}"/>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F34DC1E0-3FAC-CBCF-DD3D-F8F872311BC0}"/>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8" name="picture placeholder">
            <a:extLst>
              <a:ext uri="{FF2B5EF4-FFF2-40B4-BE49-F238E27FC236}">
                <a16:creationId xmlns:a16="http://schemas.microsoft.com/office/drawing/2014/main" id="{DF38F81C-81F7-45AB-73C6-5AA408C0D468}"/>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0" tIns="180000" rIns="486000" bIns="0" anchor="t" anchorCtr="0">
            <a:noAutofit/>
          </a:bodyPr>
          <a:lstStyle>
            <a:lvl1pPr marL="0" indent="0" algn="r">
              <a:buFont typeface="+mj-lt"/>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11" name="2nd shape placeholder">
            <a:extLst>
              <a:ext uri="{FF2B5EF4-FFF2-40B4-BE49-F238E27FC236}">
                <a16:creationId xmlns:a16="http://schemas.microsoft.com/office/drawing/2014/main" id="{F915FFDB-F240-FAB3-D2D4-9F7C33B55B85}"/>
              </a:ext>
            </a:extLst>
          </p:cNvPr>
          <p:cNvSpPr>
            <a:spLocks noGrp="1" noRot="1" noMove="1" noResize="1" noEditPoints="1" noAdjustHandles="1" noChangeArrowheads="1" noChangeShapeType="1"/>
          </p:cNvSpPr>
          <p:nvPr>
            <p:ph type="body" sz="quarter" idx="15"/>
          </p:nvPr>
        </p:nvSpPr>
        <p:spPr>
          <a:xfrm>
            <a:off x="5332102" y="2053087"/>
            <a:ext cx="6859898" cy="4804915"/>
          </a:xfrm>
          <a:custGeom>
            <a:avLst/>
            <a:gdLst>
              <a:gd name="connsiteX0" fmla="*/ 6859898 w 6859898"/>
              <a:gd name="connsiteY0" fmla="*/ 0 h 4804915"/>
              <a:gd name="connsiteX1" fmla="*/ 6859898 w 6859898"/>
              <a:gd name="connsiteY1" fmla="*/ 4804915 h 4804915"/>
              <a:gd name="connsiteX2" fmla="*/ 0 w 6859898"/>
              <a:gd name="connsiteY2" fmla="*/ 4804915 h 4804915"/>
              <a:gd name="connsiteX3" fmla="*/ 6859896 w 6859898"/>
              <a:gd name="connsiteY3" fmla="*/ 6 h 4804915"/>
              <a:gd name="connsiteX4" fmla="*/ 6859897 w 6859898"/>
              <a:gd name="connsiteY4" fmla="*/ 5 h 480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9898" h="4804915">
                <a:moveTo>
                  <a:pt x="6859898" y="0"/>
                </a:moveTo>
                <a:lnTo>
                  <a:pt x="6859898" y="4804915"/>
                </a:lnTo>
                <a:lnTo>
                  <a:pt x="0" y="4804915"/>
                </a:lnTo>
                <a:lnTo>
                  <a:pt x="6859896" y="6"/>
                </a:lnTo>
                <a:lnTo>
                  <a:pt x="6859897" y="5"/>
                </a:lnTo>
                <a:close/>
              </a:path>
            </a:pathLst>
          </a:custGeom>
          <a:solidFill>
            <a:srgbClr val="333333"/>
          </a:solidFill>
        </p:spPr>
        <p:txBody>
          <a:bodyPr wrap="square" tIns="0" rIns="486000" bIns="720000" anchor="b" anchorCtr="0">
            <a:noAutofit/>
          </a:bodyPr>
          <a:lstStyle>
            <a:lvl1pPr marL="0" indent="0" algn="r">
              <a:lnSpc>
                <a:spcPct val="90000"/>
              </a:lnSpc>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9" name="entity name placeholder">
            <a:extLst>
              <a:ext uri="{FF2B5EF4-FFF2-40B4-BE49-F238E27FC236}">
                <a16:creationId xmlns:a16="http://schemas.microsoft.com/office/drawing/2014/main" id="{31BA6E7D-F98A-6258-F39B-8E37A68E1B29}"/>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22" name="author placeholder">
            <a:extLst>
              <a:ext uri="{FF2B5EF4-FFF2-40B4-BE49-F238E27FC236}">
                <a16:creationId xmlns:a16="http://schemas.microsoft.com/office/drawing/2014/main" id="{62850443-0E6C-04C0-09E6-FD625EBEBB7F}"/>
              </a:ext>
            </a:extLst>
          </p:cNvPr>
          <p:cNvSpPr>
            <a:spLocks noGrp="1" noRot="1" noMove="1" noResize="1" noEditPoints="1" noAdjustHandles="1" noChangeArrowheads="1" noChangeShapeType="1"/>
          </p:cNvSpPr>
          <p:nvPr>
            <p:ph type="body" sz="quarter" idx="12"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23" name="subtitle placeholder">
            <a:extLst>
              <a:ext uri="{FF2B5EF4-FFF2-40B4-BE49-F238E27FC236}">
                <a16:creationId xmlns:a16="http://schemas.microsoft.com/office/drawing/2014/main" id="{C2F8F309-82C7-9989-904E-E1C51FD4340A}"/>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4" name="title placeholder">
            <a:extLst>
              <a:ext uri="{FF2B5EF4-FFF2-40B4-BE49-F238E27FC236}">
                <a16:creationId xmlns:a16="http://schemas.microsoft.com/office/drawing/2014/main" id="{5B376B82-CD13-87D7-D1A3-54809008EB33}"/>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859595457"/>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 División-Nuestro equipo">
  <p:cSld name="4 División-Nuestro equipo">
    <p:spTree>
      <p:nvGrpSpPr>
        <p:cNvPr id="1" name="Shape 84"/>
        <p:cNvGrpSpPr/>
        <p:nvPr/>
      </p:nvGrpSpPr>
      <p:grpSpPr>
        <a:xfrm>
          <a:off x="0" y="0"/>
          <a:ext cx="0" cy="0"/>
          <a:chOff x="0" y="0"/>
          <a:chExt cx="0" cy="0"/>
        </a:xfrm>
      </p:grpSpPr>
      <p:pic>
        <p:nvPicPr>
          <p:cNvPr id="85" name="Google Shape;85;p5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86" name="Google Shape;86;p54"/>
          <p:cNvSpPr/>
          <p:nvPr/>
        </p:nvSpPr>
        <p:spPr>
          <a:xfrm>
            <a:off x="0" y="0"/>
            <a:ext cx="4043363" cy="6858000"/>
          </a:xfrm>
          <a:prstGeom prst="rect">
            <a:avLst/>
          </a:prstGeom>
          <a:solidFill>
            <a:schemeClr val="dk1">
              <a:alpha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pic>
        <p:nvPicPr>
          <p:cNvPr id="87" name="Google Shape;87;p54"/>
          <p:cNvPicPr preferRelativeResize="0"/>
          <p:nvPr/>
        </p:nvPicPr>
        <p:blipFill rotWithShape="1">
          <a:blip r:embed="rId3">
            <a:alphaModFix/>
          </a:blip>
          <a:srcRect b="67223"/>
          <a:stretch/>
        </p:blipFill>
        <p:spPr>
          <a:xfrm>
            <a:off x="984399" y="5708171"/>
            <a:ext cx="216000" cy="1149829"/>
          </a:xfrm>
          <a:prstGeom prst="rect">
            <a:avLst/>
          </a:prstGeom>
          <a:noFill/>
          <a:ln>
            <a:noFill/>
          </a:ln>
        </p:spPr>
      </p:pic>
      <p:pic>
        <p:nvPicPr>
          <p:cNvPr id="88" name="Google Shape;88;p54"/>
          <p:cNvPicPr preferRelativeResize="0"/>
          <p:nvPr/>
        </p:nvPicPr>
        <p:blipFill rotWithShape="1">
          <a:blip r:embed="rId4">
            <a:alphaModFix/>
          </a:blip>
          <a:srcRect t="66920"/>
          <a:stretch/>
        </p:blipFill>
        <p:spPr>
          <a:xfrm>
            <a:off x="984399" y="0"/>
            <a:ext cx="216000" cy="1160463"/>
          </a:xfrm>
          <a:prstGeom prst="rect">
            <a:avLst/>
          </a:prstGeom>
          <a:noFill/>
          <a:ln>
            <a:noFill/>
          </a:ln>
        </p:spPr>
      </p:pic>
      <p:pic>
        <p:nvPicPr>
          <p:cNvPr id="89" name="Google Shape;89;p54" descr="Imagen que contiene dibujo&#10;&#10;Descripción generada automáticamente"/>
          <p:cNvPicPr preferRelativeResize="0"/>
          <p:nvPr/>
        </p:nvPicPr>
        <p:blipFill rotWithShape="1">
          <a:blip r:embed="rId5">
            <a:alphaModFix/>
          </a:blip>
          <a:srcRect/>
          <a:stretch/>
        </p:blipFill>
        <p:spPr>
          <a:xfrm>
            <a:off x="10236113" y="5941915"/>
            <a:ext cx="1332000" cy="511273"/>
          </a:xfrm>
          <a:prstGeom prst="rect">
            <a:avLst/>
          </a:prstGeom>
          <a:noFill/>
          <a:ln>
            <a:noFill/>
          </a:ln>
        </p:spPr>
      </p:pic>
      <p:sp>
        <p:nvSpPr>
          <p:cNvPr id="90" name="Google Shape;90;p54"/>
          <p:cNvSpPr txBox="1">
            <a:spLocks noGrp="1"/>
          </p:cNvSpPr>
          <p:nvPr>
            <p:ph type="title"/>
          </p:nvPr>
        </p:nvSpPr>
        <p:spPr>
          <a:xfrm>
            <a:off x="634521" y="1567610"/>
            <a:ext cx="30132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54"/>
          <p:cNvSpPr txBox="1">
            <a:spLocks noGrp="1"/>
          </p:cNvSpPr>
          <p:nvPr>
            <p:ph type="body" idx="1"/>
          </p:nvPr>
        </p:nvSpPr>
        <p:spPr>
          <a:xfrm>
            <a:off x="623888" y="3176589"/>
            <a:ext cx="30132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54" descr="Hogar con relleno sólido">
            <a:hlinkClick r:id="rId6" action="ppaction://hlinksldjump"/>
          </p:cNvPr>
          <p:cNvSpPr/>
          <p:nvPr/>
        </p:nvSpPr>
        <p:spPr>
          <a:xfrm flipH="1">
            <a:off x="113520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lt1"/>
            </a:solidFill>
            <a:prstDash val="solid"/>
            <a:miter lim="8000"/>
            <a:headEnd type="none" w="sm" len="sm"/>
            <a:tailEnd type="none" w="sm" len="sm"/>
          </a:ln>
          <a:effectLst>
            <a:outerShdw blurRad="254000" algn="ctr" rotWithShape="0">
              <a:srgbClr val="000000">
                <a:alpha val="2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L - cover C.02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5841FB24-A32E-ABD2-B34E-FA253DCD2C72}"/>
              </a:ext>
            </a:extLst>
          </p:cNvPr>
          <p:cNvGrpSpPr>
            <a:grpSpLocks noGrp="1" noUngrp="1" noRot="1" noMove="1" noResize="1"/>
          </p:cNvGrpSpPr>
          <p:nvPr/>
        </p:nvGrpSpPr>
        <p:grpSpPr>
          <a:xfrm>
            <a:off x="0" y="-1"/>
            <a:ext cx="2930400" cy="2052548"/>
            <a:chOff x="0" y="-1"/>
            <a:chExt cx="2930400" cy="2052548"/>
          </a:xfrm>
        </p:grpSpPr>
        <p:sp>
          <p:nvSpPr>
            <p:cNvPr id="3" name="cornerstone">
              <a:extLst>
                <a:ext uri="{FF2B5EF4-FFF2-40B4-BE49-F238E27FC236}">
                  <a16:creationId xmlns:a16="http://schemas.microsoft.com/office/drawing/2014/main" id="{4D691E31-A06C-1D8C-2BE2-B732F06C21BF}"/>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4" name="BDO logo">
              <a:extLst>
                <a:ext uri="{FF2B5EF4-FFF2-40B4-BE49-F238E27FC236}">
                  <a16:creationId xmlns:a16="http://schemas.microsoft.com/office/drawing/2014/main" id="{EAC094A2-65DF-8870-3175-5F929E8917A6}"/>
                </a:ext>
              </a:extLst>
            </p:cNvPr>
            <p:cNvGrpSpPr>
              <a:grpSpLocks noGrp="1" noUngrp="1" noRot="1" noMove="1" noResize="1"/>
            </p:cNvGrpSpPr>
            <p:nvPr userDrawn="1"/>
          </p:nvGrpSpPr>
          <p:grpSpPr>
            <a:xfrm>
              <a:off x="359005" y="356471"/>
              <a:ext cx="970457" cy="372959"/>
              <a:chOff x="359004" y="356467"/>
              <a:chExt cx="970457" cy="372959"/>
            </a:xfrm>
          </p:grpSpPr>
          <p:sp>
            <p:nvSpPr>
              <p:cNvPr id="6" name="Vrije vorm: vorm 5">
                <a:extLst>
                  <a:ext uri="{FF2B5EF4-FFF2-40B4-BE49-F238E27FC236}">
                    <a16:creationId xmlns:a16="http://schemas.microsoft.com/office/drawing/2014/main" id="{8D38285C-088C-5CDF-668A-3B06198BBC1E}"/>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95873DAC-36F3-C9BC-5D06-F1E4D3F4D99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6" name="Vrije vorm: vorm 15">
                <a:extLst>
                  <a:ext uri="{FF2B5EF4-FFF2-40B4-BE49-F238E27FC236}">
                    <a16:creationId xmlns:a16="http://schemas.microsoft.com/office/drawing/2014/main" id="{E2F8DD46-2D79-B11C-1C9E-149DDA3E019C}"/>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928E9919-C49C-DCD0-45EE-3ACD3887957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9B17338C-BDC7-6F0A-F504-FB1272C46E00}"/>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9" name="picture placeholder">
            <a:extLst>
              <a:ext uri="{FF2B5EF4-FFF2-40B4-BE49-F238E27FC236}">
                <a16:creationId xmlns:a16="http://schemas.microsoft.com/office/drawing/2014/main" id="{A2E265D0-63F5-1F1B-6D40-B16938B274D1}"/>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0" tIns="180000" rIns="0" bIns="0" anchor="t" anchorCtr="0">
            <a:noAutofit/>
          </a:bodyPr>
          <a:lstStyle>
            <a:lvl1pPr marL="0" indent="0" algn="ctr">
              <a:buFont typeface="+mj-lt"/>
              <a:buNone/>
              <a:defRPr sz="800" b="0">
                <a:solidFill>
                  <a:srgbClr val="B3B3B3"/>
                </a:solidFill>
                <a:latin typeface="Trebuchet MS" panose="020B0603020202020204" pitchFamily="34" charset="0"/>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7" name="2nd shape placeholder">
            <a:extLst>
              <a:ext uri="{FF2B5EF4-FFF2-40B4-BE49-F238E27FC236}">
                <a16:creationId xmlns:a16="http://schemas.microsoft.com/office/drawing/2014/main" id="{268AEF8E-A327-C12C-50C9-8B12E83F5B3B}"/>
              </a:ext>
            </a:extLst>
          </p:cNvPr>
          <p:cNvSpPr>
            <a:spLocks noGrp="1" noRot="1" noChangeAspect="1" noMove="1" noResize="1" noEditPoints="1" noAdjustHandles="1" noChangeArrowheads="1" noChangeShapeType="1"/>
          </p:cNvSpPr>
          <p:nvPr>
            <p:ph type="body" sz="quarter" idx="15"/>
          </p:nvPr>
        </p:nvSpPr>
        <p:spPr>
          <a:xfrm>
            <a:off x="2400946" y="0"/>
            <a:ext cx="9791054" cy="6858000"/>
          </a:xfrm>
          <a:custGeom>
            <a:avLst/>
            <a:gdLst>
              <a:gd name="connsiteX0" fmla="*/ 6859898 w 6859898"/>
              <a:gd name="connsiteY0" fmla="*/ 0 h 4804915"/>
              <a:gd name="connsiteX1" fmla="*/ 6859898 w 6859898"/>
              <a:gd name="connsiteY1" fmla="*/ 4804915 h 4804915"/>
              <a:gd name="connsiteX2" fmla="*/ 0 w 6859898"/>
              <a:gd name="connsiteY2" fmla="*/ 4804915 h 4804915"/>
              <a:gd name="connsiteX3" fmla="*/ 6859896 w 6859898"/>
              <a:gd name="connsiteY3" fmla="*/ 6 h 4804915"/>
              <a:gd name="connsiteX4" fmla="*/ 6859897 w 6859898"/>
              <a:gd name="connsiteY4" fmla="*/ 5 h 480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9898" h="4804915">
                <a:moveTo>
                  <a:pt x="6859898" y="0"/>
                </a:moveTo>
                <a:lnTo>
                  <a:pt x="6859898" y="4804915"/>
                </a:lnTo>
                <a:lnTo>
                  <a:pt x="0" y="4804915"/>
                </a:lnTo>
                <a:lnTo>
                  <a:pt x="6859896" y="6"/>
                </a:lnTo>
                <a:lnTo>
                  <a:pt x="6859897" y="5"/>
                </a:lnTo>
                <a:close/>
              </a:path>
            </a:pathLst>
          </a:custGeom>
          <a:solidFill>
            <a:srgbClr val="333333"/>
          </a:solidFill>
        </p:spPr>
        <p:txBody>
          <a:bodyPr wrap="square" tIns="0" rIns="486000" bIns="720000" anchor="b" anchorCtr="0">
            <a:noAutofit/>
          </a:bodyPr>
          <a:lstStyle>
            <a:lvl1pPr marL="0" indent="0" algn="r">
              <a:lnSpc>
                <a:spcPct val="90000"/>
              </a:lnSpc>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18" name="author placeholder">
            <a:extLst>
              <a:ext uri="{FF2B5EF4-FFF2-40B4-BE49-F238E27FC236}">
                <a16:creationId xmlns:a16="http://schemas.microsoft.com/office/drawing/2014/main" id="{7B5CD247-ABF2-1659-0EB1-7854C707B6F3}"/>
              </a:ext>
            </a:extLst>
          </p:cNvPr>
          <p:cNvSpPr>
            <a:spLocks noGrp="1" noRot="1" noMove="1" noResize="1" noEditPoints="1" noAdjustHandles="1" noChangeArrowheads="1" noChangeShapeType="1"/>
          </p:cNvSpPr>
          <p:nvPr>
            <p:ph type="body" sz="quarter" idx="12" hasCustomPrompt="1"/>
          </p:nvPr>
        </p:nvSpPr>
        <p:spPr>
          <a:xfrm>
            <a:off x="485775" y="5913894"/>
            <a:ext cx="2957009"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19" name="subtitle placeholder">
            <a:extLst>
              <a:ext uri="{FF2B5EF4-FFF2-40B4-BE49-F238E27FC236}">
                <a16:creationId xmlns:a16="http://schemas.microsoft.com/office/drawing/2014/main" id="{D361389F-2074-F0DF-D4FA-65B7CECF10BD}"/>
              </a:ext>
            </a:extLst>
          </p:cNvPr>
          <p:cNvSpPr>
            <a:spLocks noGrp="1" noRot="1" noMove="1" noResize="1" noEditPoints="1" noAdjustHandles="1" noChangeArrowheads="1" noChangeShapeType="1"/>
          </p:cNvSpPr>
          <p:nvPr>
            <p:ph type="subTitle" idx="1"/>
          </p:nvPr>
        </p:nvSpPr>
        <p:spPr>
          <a:xfrm>
            <a:off x="485774" y="3287519"/>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r>
              <a:rPr lang="es-ES"/>
              <a:t>Haga clic para modificar el estilo de subtítulo del patrón</a:t>
            </a:r>
            <a:endParaRPr lang="nl-NL"/>
          </a:p>
        </p:txBody>
      </p:sp>
      <p:sp>
        <p:nvSpPr>
          <p:cNvPr id="20" name="title placeholder">
            <a:extLst>
              <a:ext uri="{FF2B5EF4-FFF2-40B4-BE49-F238E27FC236}">
                <a16:creationId xmlns:a16="http://schemas.microsoft.com/office/drawing/2014/main" id="{EEBAC4F7-7113-9F22-ED73-E985EE193575}"/>
              </a:ext>
            </a:extLst>
          </p:cNvPr>
          <p:cNvSpPr>
            <a:spLocks noGrp="1" noRot="1" noMove="1" noResize="1" noEditPoints="1" noAdjustHandles="1" noChangeArrowheads="1" noChangeShapeType="1"/>
          </p:cNvSpPr>
          <p:nvPr>
            <p:ph type="title"/>
          </p:nvPr>
        </p:nvSpPr>
        <p:spPr>
          <a:xfrm>
            <a:off x="485774" y="230263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075499450"/>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L - cover D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67DB2204-FF8F-CC58-FF68-570A6AFF5915}"/>
              </a:ext>
            </a:extLst>
          </p:cNvPr>
          <p:cNvGrpSpPr>
            <a:grpSpLocks noGrp="1" noUngrp="1" noRot="1" noMove="1" noResize="1"/>
          </p:cNvGrpSpPr>
          <p:nvPr/>
        </p:nvGrpSpPr>
        <p:grpSpPr>
          <a:xfrm>
            <a:off x="0" y="-1"/>
            <a:ext cx="2930400" cy="2052548"/>
            <a:chOff x="0" y="-1"/>
            <a:chExt cx="2930400" cy="2052548"/>
          </a:xfrm>
        </p:grpSpPr>
        <p:sp>
          <p:nvSpPr>
            <p:cNvPr id="3" name="cornerstone">
              <a:extLst>
                <a:ext uri="{FF2B5EF4-FFF2-40B4-BE49-F238E27FC236}">
                  <a16:creationId xmlns:a16="http://schemas.microsoft.com/office/drawing/2014/main" id="{E4885D16-CB5D-52A8-FB5D-563FE711CDC3}"/>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4" name="BDO logo">
              <a:extLst>
                <a:ext uri="{FF2B5EF4-FFF2-40B4-BE49-F238E27FC236}">
                  <a16:creationId xmlns:a16="http://schemas.microsoft.com/office/drawing/2014/main" id="{2126D5FC-3330-1C05-840C-E38EEE19B280}"/>
                </a:ext>
              </a:extLst>
            </p:cNvPr>
            <p:cNvGrpSpPr>
              <a:grpSpLocks noGrp="1" noUngrp="1" noRot="1" noMove="1" noResize="1"/>
            </p:cNvGrpSpPr>
            <p:nvPr userDrawn="1"/>
          </p:nvGrpSpPr>
          <p:grpSpPr>
            <a:xfrm>
              <a:off x="359005" y="356471"/>
              <a:ext cx="970457" cy="372959"/>
              <a:chOff x="359004" y="356467"/>
              <a:chExt cx="970457" cy="372959"/>
            </a:xfrm>
          </p:grpSpPr>
          <p:sp>
            <p:nvSpPr>
              <p:cNvPr id="6" name="Vrije vorm: vorm 5">
                <a:extLst>
                  <a:ext uri="{FF2B5EF4-FFF2-40B4-BE49-F238E27FC236}">
                    <a16:creationId xmlns:a16="http://schemas.microsoft.com/office/drawing/2014/main" id="{DE4B47A1-5011-C5A4-9664-E93DA28C675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7" name="Vrije vorm: vorm 6">
                <a:extLst>
                  <a:ext uri="{FF2B5EF4-FFF2-40B4-BE49-F238E27FC236}">
                    <a16:creationId xmlns:a16="http://schemas.microsoft.com/office/drawing/2014/main" id="{7E850E6F-81A5-2A01-DA40-FE1F2E7BC558}"/>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9603DF58-163B-00A4-DB89-BF3593FD0F8A}"/>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16" name="Vrije vorm: vorm 15">
                <a:extLst>
                  <a:ext uri="{FF2B5EF4-FFF2-40B4-BE49-F238E27FC236}">
                    <a16:creationId xmlns:a16="http://schemas.microsoft.com/office/drawing/2014/main" id="{116B020B-34E6-BC41-CD1E-91AE2B763FBA}"/>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06D1299B-DFEF-5C93-BDFF-2703AD7998DF}"/>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0" name="picture placeholder">
            <a:extLst>
              <a:ext uri="{FF2B5EF4-FFF2-40B4-BE49-F238E27FC236}">
                <a16:creationId xmlns:a16="http://schemas.microsoft.com/office/drawing/2014/main" id="{15857E10-32B5-F001-5204-78E4A043ECF9}"/>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486000" tIns="0" rIns="0" bIns="180000" anchor="b" anchorCtr="0">
            <a:noAutofit/>
          </a:bodyPr>
          <a:lstStyle>
            <a:lvl1pPr marL="0" indent="0" algn="l">
              <a:buFont typeface="+mj-lt"/>
              <a:buNone/>
              <a:defRPr sz="800" b="0">
                <a:solidFill>
                  <a:srgbClr val="B3B3B3"/>
                </a:solidFill>
              </a:defRPr>
            </a:lvl1pPr>
            <a:lvl2pPr marL="0" indent="0">
              <a:buNone/>
              <a:defRPr sz="800" b="0">
                <a:solidFill>
                  <a:srgbClr val="333333"/>
                </a:solidFill>
              </a:defRPr>
            </a:lvl2pPr>
            <a:lvl3pPr marL="0" indent="0">
              <a:buNone/>
              <a:defRPr sz="800" b="0">
                <a:solidFill>
                  <a:srgbClr val="333333"/>
                </a:solidFill>
              </a:defRPr>
            </a:lvl3pPr>
            <a:lvl4pPr marL="0" indent="0">
              <a:buNone/>
              <a:defRPr sz="800" b="0">
                <a:solidFill>
                  <a:srgbClr val="333333"/>
                </a:solidFill>
              </a:defRPr>
            </a:lvl4pPr>
            <a:lvl5pPr marL="0" indent="0">
              <a:buNone/>
              <a:defRPr sz="800" b="0">
                <a:solidFill>
                  <a:srgbClr val="333333"/>
                </a:solidFill>
              </a:defRPr>
            </a:lvl5pPr>
            <a:lvl6pPr marL="0" indent="0">
              <a:buFont typeface="Arial" panose="020B0604020202020204" pitchFamily="34" charset="0"/>
              <a:buNone/>
              <a:defRPr sz="800" b="0">
                <a:solidFill>
                  <a:srgbClr val="333333"/>
                </a:solidFill>
              </a:defRPr>
            </a:lvl6pPr>
            <a:lvl7pPr marL="0" indent="0">
              <a:buFont typeface="Arial" panose="020B0604020202020204" pitchFamily="34" charset="0"/>
              <a:buNone/>
              <a:defRPr sz="800" b="0">
                <a:solidFill>
                  <a:srgbClr val="333333"/>
                </a:solidFill>
              </a:defRPr>
            </a:lvl7pPr>
            <a:lvl8pPr marL="0" indent="0">
              <a:buFont typeface="Arial" panose="020B0604020202020204" pitchFamily="34" charset="0"/>
              <a:buNone/>
              <a:defRPr sz="800" b="0">
                <a:solidFill>
                  <a:srgbClr val="333333"/>
                </a:solidFill>
              </a:defRPr>
            </a:lvl8pPr>
            <a:lvl9pPr marL="0" indent="0">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14" name="2nd shape placeholder">
            <a:extLst>
              <a:ext uri="{FF2B5EF4-FFF2-40B4-BE49-F238E27FC236}">
                <a16:creationId xmlns:a16="http://schemas.microsoft.com/office/drawing/2014/main" id="{A9B39EB0-5F8B-1F7E-A3FE-B1DFAB26CAB5}"/>
              </a:ext>
            </a:extLst>
          </p:cNvPr>
          <p:cNvSpPr>
            <a:spLocks noGrp="1" noRot="1" noMove="1" noResize="1" noEditPoints="1" noAdjustHandles="1" noChangeArrowheads="1" noChangeShapeType="1"/>
          </p:cNvSpPr>
          <p:nvPr>
            <p:ph type="body" sz="quarter" idx="17"/>
          </p:nvPr>
        </p:nvSpPr>
        <p:spPr>
          <a:xfrm>
            <a:off x="2665670" y="0"/>
            <a:ext cx="9524782" cy="6856914"/>
          </a:xfrm>
          <a:custGeom>
            <a:avLst/>
            <a:gdLst>
              <a:gd name="connsiteX0" fmla="*/ 264867 w 9529743"/>
              <a:gd name="connsiteY0" fmla="*/ 0 h 6856914"/>
              <a:gd name="connsiteX1" fmla="*/ 9529743 w 9529743"/>
              <a:gd name="connsiteY1" fmla="*/ 0 h 6856914"/>
              <a:gd name="connsiteX2" fmla="*/ 9529743 w 9529743"/>
              <a:gd name="connsiteY2" fmla="*/ 6856914 h 6856914"/>
              <a:gd name="connsiteX3" fmla="*/ 0 w 9529743"/>
              <a:gd name="connsiteY3" fmla="*/ 185425 h 6856914"/>
            </a:gdLst>
            <a:ahLst/>
            <a:cxnLst>
              <a:cxn ang="0">
                <a:pos x="connsiteX0" y="connsiteY0"/>
              </a:cxn>
              <a:cxn ang="0">
                <a:pos x="connsiteX1" y="connsiteY1"/>
              </a:cxn>
              <a:cxn ang="0">
                <a:pos x="connsiteX2" y="connsiteY2"/>
              </a:cxn>
              <a:cxn ang="0">
                <a:pos x="connsiteX3" y="connsiteY3"/>
              </a:cxn>
            </a:cxnLst>
            <a:rect l="l" t="t" r="r" b="b"/>
            <a:pathLst>
              <a:path w="9529743" h="6856914">
                <a:moveTo>
                  <a:pt x="264867" y="0"/>
                </a:moveTo>
                <a:lnTo>
                  <a:pt x="9529743" y="0"/>
                </a:lnTo>
                <a:lnTo>
                  <a:pt x="9529743" y="6856914"/>
                </a:lnTo>
                <a:lnTo>
                  <a:pt x="0" y="185425"/>
                </a:lnTo>
                <a:close/>
              </a:path>
            </a:pathLst>
          </a:custGeom>
          <a:solidFill>
            <a:srgbClr val="333333"/>
          </a:solidFill>
        </p:spPr>
        <p:txBody>
          <a:bodyPr wrap="square" tIns="414000" rIns="486000">
            <a:noAutofit/>
          </a:bodyPr>
          <a:lstStyle>
            <a:lvl1pPr marL="0" indent="0" algn="r">
              <a:lnSpc>
                <a:spcPct val="90000"/>
              </a:lnSpc>
              <a:buFont typeface="+mj-lt"/>
              <a:buNone/>
              <a:defRPr sz="1799" b="0">
                <a:solidFill>
                  <a:schemeClr val="bg1"/>
                </a:solidFill>
              </a:defRPr>
            </a:lvl1pPr>
            <a:lvl2pPr marL="0" indent="0" algn="r">
              <a:buFont typeface="+mj-lt"/>
              <a:buNone/>
              <a:defRPr sz="1799" b="0">
                <a:solidFill>
                  <a:schemeClr val="bg1"/>
                </a:solidFill>
              </a:defRPr>
            </a:lvl2pPr>
            <a:lvl3pPr marL="0" indent="0" algn="r">
              <a:buFont typeface="+mj-lt"/>
              <a:buNone/>
              <a:defRPr sz="1799" b="0">
                <a:solidFill>
                  <a:schemeClr val="bg1"/>
                </a:solidFill>
              </a:defRPr>
            </a:lvl3pPr>
            <a:lvl4pPr marL="0" indent="0" algn="r">
              <a:buFont typeface="+mj-lt"/>
              <a:buNone/>
              <a:defRPr sz="1799" b="0">
                <a:solidFill>
                  <a:schemeClr val="bg1"/>
                </a:solidFill>
              </a:defRPr>
            </a:lvl4pPr>
            <a:lvl5pPr marL="0" indent="0" algn="r">
              <a:buFont typeface="+mj-lt"/>
              <a:buNone/>
              <a:defRPr sz="1799" b="0">
                <a:solidFill>
                  <a:schemeClr val="bg1"/>
                </a:solidFill>
              </a:defRPr>
            </a:lvl5pPr>
          </a:lstStyle>
          <a:p>
            <a:pPr lvl="0"/>
            <a:r>
              <a:rPr lang="es-ES"/>
              <a:t>Haga clic para modificar los estilos de texto del patrón</a:t>
            </a:r>
          </a:p>
        </p:txBody>
      </p:sp>
      <p:sp>
        <p:nvSpPr>
          <p:cNvPr id="39" name="author placeholder">
            <a:extLst>
              <a:ext uri="{FF2B5EF4-FFF2-40B4-BE49-F238E27FC236}">
                <a16:creationId xmlns:a16="http://schemas.microsoft.com/office/drawing/2014/main" id="{46CEE3C7-1F43-74B4-6077-0A945B338E06}"/>
              </a:ext>
            </a:extLst>
          </p:cNvPr>
          <p:cNvSpPr>
            <a:spLocks noGrp="1" noRot="1" noMove="1" noResize="1" noEditPoints="1" noAdjustHandles="1" noChangeArrowheads="1" noChangeShapeType="1"/>
          </p:cNvSpPr>
          <p:nvPr>
            <p:ph type="body" sz="quarter" idx="13"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endParaRPr lang="nl-NL"/>
          </a:p>
        </p:txBody>
      </p:sp>
      <p:sp>
        <p:nvSpPr>
          <p:cNvPr id="40" name="subtitle placeholder">
            <a:extLst>
              <a:ext uri="{FF2B5EF4-FFF2-40B4-BE49-F238E27FC236}">
                <a16:creationId xmlns:a16="http://schemas.microsoft.com/office/drawing/2014/main" id="{060A4B85-9E91-13A3-2297-E84DCE289BD8}"/>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41" name="title placeholder">
            <a:extLst>
              <a:ext uri="{FF2B5EF4-FFF2-40B4-BE49-F238E27FC236}">
                <a16:creationId xmlns:a16="http://schemas.microsoft.com/office/drawing/2014/main" id="{6C05768B-4D90-C167-8C33-E88059E4FB67}"/>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4012589811"/>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L - cover A.01 (white)">
    <p:spTree>
      <p:nvGrpSpPr>
        <p:cNvPr id="1" name=""/>
        <p:cNvGrpSpPr/>
        <p:nvPr/>
      </p:nvGrpSpPr>
      <p:grpSpPr>
        <a:xfrm>
          <a:off x="0" y="0"/>
          <a:ext cx="0" cy="0"/>
          <a:chOff x="0" y="0"/>
          <a:chExt cx="0" cy="0"/>
        </a:xfrm>
      </p:grpSpPr>
      <p:grpSp>
        <p:nvGrpSpPr>
          <p:cNvPr id="4" name="cornerstone + logo">
            <a:extLst>
              <a:ext uri="{FF2B5EF4-FFF2-40B4-BE49-F238E27FC236}">
                <a16:creationId xmlns:a16="http://schemas.microsoft.com/office/drawing/2014/main" id="{667F1128-5F4D-F6D5-71E8-F048A2A2685F}"/>
              </a:ext>
            </a:extLst>
          </p:cNvPr>
          <p:cNvGrpSpPr>
            <a:grpSpLocks noGrp="1" noUngrp="1" noRot="1" noMove="1" noResize="1"/>
          </p:cNvGrpSpPr>
          <p:nvPr/>
        </p:nvGrpSpPr>
        <p:grpSpPr>
          <a:xfrm>
            <a:off x="0" y="-1"/>
            <a:ext cx="2930400" cy="2052548"/>
            <a:chOff x="0" y="-1"/>
            <a:chExt cx="2930400" cy="2052548"/>
          </a:xfrm>
        </p:grpSpPr>
        <p:sp>
          <p:nvSpPr>
            <p:cNvPr id="6" name="cornerstone">
              <a:extLst>
                <a:ext uri="{FF2B5EF4-FFF2-40B4-BE49-F238E27FC236}">
                  <a16:creationId xmlns:a16="http://schemas.microsoft.com/office/drawing/2014/main" id="{2799AB2F-3F5E-63A1-A7DB-739D73F744E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18" name="BDO logo">
              <a:extLst>
                <a:ext uri="{FF2B5EF4-FFF2-40B4-BE49-F238E27FC236}">
                  <a16:creationId xmlns:a16="http://schemas.microsoft.com/office/drawing/2014/main" id="{F7A73081-6940-6A69-2BA2-A91FE9B2FAD6}"/>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9" name="Vrije vorm: vorm 18">
                <a:extLst>
                  <a:ext uri="{FF2B5EF4-FFF2-40B4-BE49-F238E27FC236}">
                    <a16:creationId xmlns:a16="http://schemas.microsoft.com/office/drawing/2014/main" id="{B546CA4A-E590-3F25-06C4-4EB8A66D3428}"/>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BF3E61AB-230B-A6CD-6918-D48CF4AFD5B5}"/>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8D43F0FA-EAC1-EE9C-8F95-3D10C46CD69A}"/>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22" name="Vrije vorm: vorm 21">
                <a:extLst>
                  <a:ext uri="{FF2B5EF4-FFF2-40B4-BE49-F238E27FC236}">
                    <a16:creationId xmlns:a16="http://schemas.microsoft.com/office/drawing/2014/main" id="{DA7CD5BF-65FD-66DF-F6F2-8D8E156DEB8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3" name="Vrije vorm: vorm 22">
                <a:extLst>
                  <a:ext uri="{FF2B5EF4-FFF2-40B4-BE49-F238E27FC236}">
                    <a16:creationId xmlns:a16="http://schemas.microsoft.com/office/drawing/2014/main" id="{2A7BC1A1-E3A9-AD99-91EB-E59C8314CDC3}"/>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2" name="picture placeholder">
            <a:extLst>
              <a:ext uri="{FF2B5EF4-FFF2-40B4-BE49-F238E27FC236}">
                <a16:creationId xmlns:a16="http://schemas.microsoft.com/office/drawing/2014/main" id="{956FEEEB-2D75-00C5-7B25-01E21E79C30E}"/>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ADADAD"/>
                </a:solidFill>
              </a:defRPr>
            </a:lvl1pPr>
            <a:lvl2pPr marL="0" indent="0" algn="r">
              <a:buNone/>
              <a:defRPr sz="800" b="0">
                <a:solidFill>
                  <a:srgbClr val="ADADAD"/>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3" name="entity name placeholder">
            <a:extLst>
              <a:ext uri="{FF2B5EF4-FFF2-40B4-BE49-F238E27FC236}">
                <a16:creationId xmlns:a16="http://schemas.microsoft.com/office/drawing/2014/main" id="{541D6913-2331-BD0D-26DB-C4323DD5C8B9}"/>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14" name="author placeholder">
            <a:extLst>
              <a:ext uri="{FF2B5EF4-FFF2-40B4-BE49-F238E27FC236}">
                <a16:creationId xmlns:a16="http://schemas.microsoft.com/office/drawing/2014/main" id="{35BCE26F-4794-313D-F737-F2696BB873BC}"/>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15" name="subtitle placeholder">
            <a:extLst>
              <a:ext uri="{FF2B5EF4-FFF2-40B4-BE49-F238E27FC236}">
                <a16:creationId xmlns:a16="http://schemas.microsoft.com/office/drawing/2014/main" id="{EBFE6BE2-01F4-7AE0-1B13-A054E5CAFF51}"/>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16" name="title placeholder">
            <a:extLst>
              <a:ext uri="{FF2B5EF4-FFF2-40B4-BE49-F238E27FC236}">
                <a16:creationId xmlns:a16="http://schemas.microsoft.com/office/drawing/2014/main" id="{37FF58C9-F70A-7A04-37CF-93CFDEDF0892}"/>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438542216"/>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L - cover A.02 (white)">
    <p:spTree>
      <p:nvGrpSpPr>
        <p:cNvPr id="1" name=""/>
        <p:cNvGrpSpPr/>
        <p:nvPr/>
      </p:nvGrpSpPr>
      <p:grpSpPr>
        <a:xfrm>
          <a:off x="0" y="0"/>
          <a:ext cx="0" cy="0"/>
          <a:chOff x="0" y="0"/>
          <a:chExt cx="0" cy="0"/>
        </a:xfrm>
      </p:grpSpPr>
      <p:grpSp>
        <p:nvGrpSpPr>
          <p:cNvPr id="7" name="cornerstone + logo">
            <a:extLst>
              <a:ext uri="{FF2B5EF4-FFF2-40B4-BE49-F238E27FC236}">
                <a16:creationId xmlns:a16="http://schemas.microsoft.com/office/drawing/2014/main" id="{7A14E942-85F0-3FC6-2364-F6354A906C9D}"/>
              </a:ext>
            </a:extLst>
          </p:cNvPr>
          <p:cNvGrpSpPr>
            <a:grpSpLocks noGrp="1" noUngrp="1" noRot="1" noMove="1" noResize="1"/>
          </p:cNvGrpSpPr>
          <p:nvPr/>
        </p:nvGrpSpPr>
        <p:grpSpPr>
          <a:xfrm>
            <a:off x="0" y="0"/>
            <a:ext cx="2930400" cy="2052548"/>
            <a:chOff x="0" y="-1"/>
            <a:chExt cx="2930400" cy="2052548"/>
          </a:xfrm>
        </p:grpSpPr>
        <p:sp>
          <p:nvSpPr>
            <p:cNvPr id="8" name="cornerstone">
              <a:extLst>
                <a:ext uri="{FF2B5EF4-FFF2-40B4-BE49-F238E27FC236}">
                  <a16:creationId xmlns:a16="http://schemas.microsoft.com/office/drawing/2014/main" id="{0A87FC28-7C65-5654-52A5-80BEFFD2C49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66AF4FCA-753F-F8FA-D712-DE0F9857A2F8}"/>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2FEE32C4-C276-77B4-DC58-790369F99FA1}"/>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E83FC67-C5A2-E9BE-AA43-EE5B7046AB1F}"/>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7BA49315-5019-E246-9091-2632533BAC2A}"/>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95B45F9C-0BB9-C011-FB72-AB28352EF4F6}"/>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3" name="Vrije vorm: vorm 22">
                <a:extLst>
                  <a:ext uri="{FF2B5EF4-FFF2-40B4-BE49-F238E27FC236}">
                    <a16:creationId xmlns:a16="http://schemas.microsoft.com/office/drawing/2014/main" id="{DD136A4C-1840-8612-43B0-841FD48B68E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18" name="picture placeholder">
            <a:extLst>
              <a:ext uri="{FF2B5EF4-FFF2-40B4-BE49-F238E27FC236}">
                <a16:creationId xmlns:a16="http://schemas.microsoft.com/office/drawing/2014/main" id="{D98D9F98-C242-1C1A-8B7C-0959E559D3A3}"/>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ADADAD"/>
                </a:solidFill>
              </a:defRPr>
            </a:lvl1pPr>
            <a:lvl2pPr marL="0" indent="0" algn="r">
              <a:buNone/>
              <a:defRPr sz="800" b="0">
                <a:solidFill>
                  <a:srgbClr val="ADADAD"/>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2" name="entity name placeholder">
            <a:extLst>
              <a:ext uri="{FF2B5EF4-FFF2-40B4-BE49-F238E27FC236}">
                <a16:creationId xmlns:a16="http://schemas.microsoft.com/office/drawing/2014/main" id="{4831055C-AA45-A9FF-2845-0FCBA76D6C74}"/>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14" name="author placeholder">
            <a:extLst>
              <a:ext uri="{FF2B5EF4-FFF2-40B4-BE49-F238E27FC236}">
                <a16:creationId xmlns:a16="http://schemas.microsoft.com/office/drawing/2014/main" id="{1796498B-91FE-301D-204C-4937B55C96BE}"/>
              </a:ext>
            </a:extLst>
          </p:cNvPr>
          <p:cNvSpPr>
            <a:spLocks noGrp="1" noRot="1" noMove="1" noResize="1" noEditPoints="1" noAdjustHandles="1" noChangeArrowheads="1" noChangeShapeType="1"/>
          </p:cNvSpPr>
          <p:nvPr>
            <p:ph type="body" sz="quarter" idx="11" hasCustomPrompt="1"/>
          </p:nvPr>
        </p:nvSpPr>
        <p:spPr>
          <a:xfrm>
            <a:off x="6275132" y="5913894"/>
            <a:ext cx="5429572" cy="215444"/>
          </a:xfrm>
          <a:prstGeom prst="rect">
            <a:avLst/>
          </a:prstGeom>
        </p:spPr>
        <p:txBody>
          <a:bodyPr wrap="square" anchor="b" anchorCtr="0">
            <a:spAutoFit/>
          </a:bodyPr>
          <a:lstStyle>
            <a:lvl1pPr marL="0" indent="0" algn="r">
              <a:spcAft>
                <a:spcPts val="600"/>
              </a:spcAft>
              <a:buFont typeface="Arial" panose="020B0604020202020204" pitchFamily="34" charset="0"/>
              <a:buNone/>
              <a:defRPr sz="1399" b="0">
                <a:solidFill>
                  <a:schemeClr val="tx2"/>
                </a:solidFill>
              </a:defRPr>
            </a:lvl1pPr>
            <a:lvl2pPr marL="0" indent="0" algn="r">
              <a:buNone/>
              <a:defRPr sz="1399" b="0">
                <a:solidFill>
                  <a:schemeClr val="tx2"/>
                </a:solidFill>
              </a:defRPr>
            </a:lvl2pPr>
            <a:lvl3pPr marL="0" indent="0" algn="r">
              <a:buNone/>
              <a:defRPr sz="1399" b="0">
                <a:solidFill>
                  <a:schemeClr val="tx2"/>
                </a:solidFill>
              </a:defRPr>
            </a:lvl3pPr>
            <a:lvl4pPr marL="0" indent="0" algn="r">
              <a:buNone/>
              <a:defRPr sz="1399" b="0">
                <a:solidFill>
                  <a:schemeClr val="tx2"/>
                </a:solidFill>
              </a:defRPr>
            </a:lvl4pPr>
            <a:lvl5pPr marL="0" indent="0" algn="r">
              <a:buNone/>
              <a:defRPr sz="1399" b="0">
                <a:solidFill>
                  <a:schemeClr val="tx2"/>
                </a:solidFill>
              </a:defRPr>
            </a:lvl5pPr>
            <a:lvl6pPr marL="0" indent="0" algn="r">
              <a:buFont typeface="Arial" panose="020B0604020202020204" pitchFamily="34" charset="0"/>
              <a:buNone/>
              <a:defRPr sz="1399" b="0">
                <a:solidFill>
                  <a:schemeClr val="tx2"/>
                </a:solidFill>
              </a:defRPr>
            </a:lvl6pPr>
            <a:lvl7pPr marL="0" indent="0" algn="r">
              <a:buFont typeface="Arial" panose="020B0604020202020204" pitchFamily="34" charset="0"/>
              <a:buNone/>
              <a:defRPr sz="1399" b="0">
                <a:solidFill>
                  <a:schemeClr val="tx2"/>
                </a:solidFill>
              </a:defRPr>
            </a:lvl7pPr>
            <a:lvl8pPr marL="0" indent="0" algn="r">
              <a:buFont typeface="Arial" panose="020B0604020202020204" pitchFamily="34" charset="0"/>
              <a:buNone/>
              <a:defRPr sz="1399" b="0">
                <a:solidFill>
                  <a:schemeClr val="tx2"/>
                </a:solidFill>
              </a:defRPr>
            </a:lvl8pPr>
            <a:lvl9pPr marL="0" indent="0" algn="r">
              <a:buFont typeface="Arial" panose="020B0604020202020204" pitchFamily="34" charset="0"/>
              <a:buNone/>
              <a:defRPr sz="1399" b="0">
                <a:solidFill>
                  <a:schemeClr val="tx2"/>
                </a:solidFill>
              </a:defRPr>
            </a:lvl9pPr>
          </a:lstStyle>
          <a:p>
            <a:pPr lvl="0"/>
            <a:r>
              <a:rPr lang="en-US"/>
              <a:t>Author</a:t>
            </a:r>
          </a:p>
        </p:txBody>
      </p:sp>
      <p:sp>
        <p:nvSpPr>
          <p:cNvPr id="21" name="subtitle placeholder">
            <a:extLst>
              <a:ext uri="{FF2B5EF4-FFF2-40B4-BE49-F238E27FC236}">
                <a16:creationId xmlns:a16="http://schemas.microsoft.com/office/drawing/2014/main" id="{013B38FC-7284-4EC3-F61D-FB327F60EB3F}"/>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r">
              <a:lnSpc>
                <a:spcPct val="90000"/>
              </a:lnSpc>
              <a:buFont typeface="Arial" panose="020B0604020202020204" pitchFamily="34" charset="0"/>
              <a:buNone/>
              <a:defRPr sz="1799" b="0">
                <a:solidFill>
                  <a:schemeClr val="tx2"/>
                </a:solidFill>
              </a:defRPr>
            </a:lvl1pPr>
            <a:lvl2pPr marL="0" indent="0" algn="r">
              <a:buFont typeface="Arial" panose="020B0604020202020204" pitchFamily="34" charset="0"/>
              <a:buNone/>
              <a:defRPr sz="1799" b="0">
                <a:solidFill>
                  <a:schemeClr val="tx2"/>
                </a:solidFill>
              </a:defRPr>
            </a:lvl2pPr>
            <a:lvl3pPr marL="0" indent="0" algn="r">
              <a:buFont typeface="Arial" panose="020B0604020202020204" pitchFamily="34" charset="0"/>
              <a:buNone/>
              <a:defRPr sz="1799" b="0">
                <a:solidFill>
                  <a:schemeClr val="tx2"/>
                </a:solidFill>
              </a:defRPr>
            </a:lvl3pPr>
            <a:lvl4pPr marL="0" indent="0" algn="r">
              <a:buFont typeface="Arial" panose="020B0604020202020204" pitchFamily="34" charset="0"/>
              <a:buNone/>
              <a:defRPr sz="1799" b="0">
                <a:solidFill>
                  <a:schemeClr val="tx2"/>
                </a:solidFill>
              </a:defRPr>
            </a:lvl4pPr>
            <a:lvl5pPr marL="0" indent="0" algn="r">
              <a:buFont typeface="Arial" panose="020B0604020202020204" pitchFamily="34" charset="0"/>
              <a:buNone/>
              <a:defRPr sz="1799" b="0">
                <a:solidFill>
                  <a:schemeClr val="tx2"/>
                </a:solidFill>
              </a:defRPr>
            </a:lvl5pPr>
            <a:lvl6pPr marL="0" indent="0" algn="r">
              <a:buFont typeface="Arial" panose="020B0604020202020204" pitchFamily="34" charset="0"/>
              <a:buNone/>
              <a:defRPr sz="1799" b="0">
                <a:solidFill>
                  <a:schemeClr val="tx2"/>
                </a:solidFill>
              </a:defRPr>
            </a:lvl6pPr>
            <a:lvl7pPr marL="0" indent="0" algn="r">
              <a:buFont typeface="Arial" panose="020B0604020202020204" pitchFamily="34" charset="0"/>
              <a:buNone/>
              <a:defRPr sz="1799" b="0">
                <a:solidFill>
                  <a:schemeClr val="tx2"/>
                </a:solidFill>
              </a:defRPr>
            </a:lvl7pPr>
            <a:lvl8pPr marL="0" indent="0" algn="r">
              <a:buFont typeface="Arial" panose="020B0604020202020204" pitchFamily="34" charset="0"/>
              <a:buNone/>
              <a:defRPr sz="1799" b="0">
                <a:solidFill>
                  <a:schemeClr val="tx2"/>
                </a:solidFill>
              </a:defRPr>
            </a:lvl8pPr>
            <a:lvl9pPr marL="0" indent="0" algn="r">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2" name="title placeholder">
            <a:extLst>
              <a:ext uri="{FF2B5EF4-FFF2-40B4-BE49-F238E27FC236}">
                <a16:creationId xmlns:a16="http://schemas.microsoft.com/office/drawing/2014/main" id="{79EB1F47-0150-4AA9-1B28-ED3769FBE132}"/>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r">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064826041"/>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L - cover B (white)">
    <p:spTree>
      <p:nvGrpSpPr>
        <p:cNvPr id="1" name=""/>
        <p:cNvGrpSpPr/>
        <p:nvPr/>
      </p:nvGrpSpPr>
      <p:grpSpPr>
        <a:xfrm>
          <a:off x="0" y="0"/>
          <a:ext cx="0" cy="0"/>
          <a:chOff x="0" y="0"/>
          <a:chExt cx="0" cy="0"/>
        </a:xfrm>
      </p:grpSpPr>
      <p:grpSp>
        <p:nvGrpSpPr>
          <p:cNvPr id="7" name="cornerstone + logo">
            <a:extLst>
              <a:ext uri="{FF2B5EF4-FFF2-40B4-BE49-F238E27FC236}">
                <a16:creationId xmlns:a16="http://schemas.microsoft.com/office/drawing/2014/main" id="{39E3B161-F977-4055-B30A-2E6680D79DA1}"/>
              </a:ext>
            </a:extLst>
          </p:cNvPr>
          <p:cNvGrpSpPr>
            <a:grpSpLocks noGrp="1" noUngrp="1" noRot="1" noMove="1" noResize="1"/>
          </p:cNvGrpSpPr>
          <p:nvPr/>
        </p:nvGrpSpPr>
        <p:grpSpPr>
          <a:xfrm>
            <a:off x="0" y="-1"/>
            <a:ext cx="2930400" cy="2052548"/>
            <a:chOff x="0" y="-1"/>
            <a:chExt cx="2930400" cy="2052548"/>
          </a:xfrm>
        </p:grpSpPr>
        <p:sp>
          <p:nvSpPr>
            <p:cNvPr id="10" name="cornerstone">
              <a:extLst>
                <a:ext uri="{FF2B5EF4-FFF2-40B4-BE49-F238E27FC236}">
                  <a16:creationId xmlns:a16="http://schemas.microsoft.com/office/drawing/2014/main" id="{1802847A-834F-6700-5FD5-ED7182BBA367}"/>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11" name="BDO logo">
              <a:extLst>
                <a:ext uri="{FF2B5EF4-FFF2-40B4-BE49-F238E27FC236}">
                  <a16:creationId xmlns:a16="http://schemas.microsoft.com/office/drawing/2014/main" id="{DB4956DD-D755-F83D-0B01-35114EA665E6}"/>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2" name="Vrije vorm: vorm 11">
                <a:extLst>
                  <a:ext uri="{FF2B5EF4-FFF2-40B4-BE49-F238E27FC236}">
                    <a16:creationId xmlns:a16="http://schemas.microsoft.com/office/drawing/2014/main" id="{CF874732-791C-3EB6-0CCE-77C9EF0D1F6C}"/>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07F73CA7-74CE-2C94-46BE-B8574F66F78F}"/>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E86E3934-7650-E957-F983-B29E3D17496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3485266D-D51E-5852-5297-088FE734CC3C}"/>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4" name="Vrije vorm: vorm 23">
                <a:extLst>
                  <a:ext uri="{FF2B5EF4-FFF2-40B4-BE49-F238E27FC236}">
                    <a16:creationId xmlns:a16="http://schemas.microsoft.com/office/drawing/2014/main" id="{2167B3B7-DCB2-2C56-A345-AD24F85B1EF8}"/>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9" name="picture placeholder">
            <a:extLst>
              <a:ext uri="{FF2B5EF4-FFF2-40B4-BE49-F238E27FC236}">
                <a16:creationId xmlns:a16="http://schemas.microsoft.com/office/drawing/2014/main" id="{631FBCE4-1C92-C17B-17E3-CBA583709A8C}"/>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marL="0" indent="0" algn="r">
              <a:buFont typeface="Arial" panose="020B0604020202020204" pitchFamily="34" charset="0"/>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14" name="2nd shape placeholder">
            <a:extLst>
              <a:ext uri="{FF2B5EF4-FFF2-40B4-BE49-F238E27FC236}">
                <a16:creationId xmlns:a16="http://schemas.microsoft.com/office/drawing/2014/main" id="{E4E3913C-E153-EB0C-6A22-34F02B4725E1}"/>
              </a:ext>
            </a:extLst>
          </p:cNvPr>
          <p:cNvSpPr>
            <a:spLocks noGrp="1" noRot="1" noMove="1" noResize="1" noEditPoints="1" noAdjustHandles="1" noChangeArrowheads="1" noChangeShapeType="1"/>
          </p:cNvSpPr>
          <p:nvPr>
            <p:ph type="body" sz="quarter" idx="14"/>
          </p:nvPr>
        </p:nvSpPr>
        <p:spPr>
          <a:xfrm>
            <a:off x="12699" y="1377124"/>
            <a:ext cx="4789428" cy="5480876"/>
          </a:xfrm>
          <a:custGeom>
            <a:avLst/>
            <a:gdLst>
              <a:gd name="connsiteX0" fmla="*/ 951598 w 4789428"/>
              <a:gd name="connsiteY0" fmla="*/ 0 h 5480876"/>
              <a:gd name="connsiteX1" fmla="*/ 4789428 w 4789428"/>
              <a:gd name="connsiteY1" fmla="*/ 5480875 h 5480876"/>
              <a:gd name="connsiteX2" fmla="*/ 4789424 w 4789428"/>
              <a:gd name="connsiteY2" fmla="*/ 5480876 h 5480876"/>
              <a:gd name="connsiteX3" fmla="*/ 0 w 4789428"/>
              <a:gd name="connsiteY3" fmla="*/ 5480876 h 5480876"/>
              <a:gd name="connsiteX4" fmla="*/ 0 w 4789428"/>
              <a:gd name="connsiteY4" fmla="*/ 666531 h 5480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428" h="5480876">
                <a:moveTo>
                  <a:pt x="951598" y="0"/>
                </a:moveTo>
                <a:lnTo>
                  <a:pt x="4789428" y="5480875"/>
                </a:lnTo>
                <a:cubicBezTo>
                  <a:pt x="4789426" y="5480875"/>
                  <a:pt x="4789425" y="5480876"/>
                  <a:pt x="4789424" y="5480876"/>
                </a:cubicBezTo>
                <a:lnTo>
                  <a:pt x="0" y="5480876"/>
                </a:lnTo>
                <a:lnTo>
                  <a:pt x="0" y="666531"/>
                </a:lnTo>
                <a:close/>
              </a:path>
            </a:pathLst>
          </a:custGeom>
          <a:solidFill>
            <a:srgbClr val="333333"/>
          </a:solidFill>
        </p:spPr>
        <p:txBody>
          <a:bodyPr wrap="square" lIns="486000" bIns="720000" anchor="b"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8" name="entity name placeholder">
            <a:extLst>
              <a:ext uri="{FF2B5EF4-FFF2-40B4-BE49-F238E27FC236}">
                <a16:creationId xmlns:a16="http://schemas.microsoft.com/office/drawing/2014/main" id="{02D6E95E-16AF-FD4F-C4FB-65774E099307}"/>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23" name="author placeholder">
            <a:extLst>
              <a:ext uri="{FF2B5EF4-FFF2-40B4-BE49-F238E27FC236}">
                <a16:creationId xmlns:a16="http://schemas.microsoft.com/office/drawing/2014/main" id="{235256EA-C758-CB5A-4EF7-8B757633A377}"/>
              </a:ext>
            </a:extLst>
          </p:cNvPr>
          <p:cNvSpPr>
            <a:spLocks noGrp="1" noRot="1" noMove="1" noResize="1" noEditPoints="1" noAdjustHandles="1" noChangeArrowheads="1" noChangeShapeType="1"/>
          </p:cNvSpPr>
          <p:nvPr>
            <p:ph type="body" sz="quarter" idx="12" hasCustomPrompt="1"/>
          </p:nvPr>
        </p:nvSpPr>
        <p:spPr>
          <a:xfrm>
            <a:off x="6275132" y="5913894"/>
            <a:ext cx="5429572" cy="215444"/>
          </a:xfrm>
          <a:prstGeom prst="rect">
            <a:avLst/>
          </a:prstGeom>
        </p:spPr>
        <p:txBody>
          <a:bodyPr wrap="square" anchor="b" anchorCtr="0">
            <a:spAutoFit/>
          </a:bodyPr>
          <a:lstStyle>
            <a:lvl1pPr marL="0" indent="0" algn="r">
              <a:spcAft>
                <a:spcPts val="600"/>
              </a:spcAft>
              <a:buFont typeface="Arial" panose="020B0604020202020204" pitchFamily="34" charset="0"/>
              <a:buNone/>
              <a:defRPr sz="1399" b="0">
                <a:solidFill>
                  <a:schemeClr val="tx2"/>
                </a:solidFill>
              </a:defRPr>
            </a:lvl1pPr>
            <a:lvl2pPr marL="0" indent="0" algn="r">
              <a:buNone/>
              <a:defRPr sz="1399" b="0">
                <a:solidFill>
                  <a:schemeClr val="tx2"/>
                </a:solidFill>
              </a:defRPr>
            </a:lvl2pPr>
            <a:lvl3pPr marL="0" indent="0" algn="r">
              <a:buNone/>
              <a:defRPr sz="1399" b="0">
                <a:solidFill>
                  <a:schemeClr val="tx2"/>
                </a:solidFill>
              </a:defRPr>
            </a:lvl3pPr>
            <a:lvl4pPr marL="0" indent="0" algn="r">
              <a:buNone/>
              <a:defRPr sz="1399" b="0">
                <a:solidFill>
                  <a:schemeClr val="tx2"/>
                </a:solidFill>
              </a:defRPr>
            </a:lvl4pPr>
            <a:lvl5pPr marL="0" indent="0" algn="r">
              <a:buNone/>
              <a:defRPr sz="1399" b="0">
                <a:solidFill>
                  <a:schemeClr val="tx2"/>
                </a:solidFill>
              </a:defRPr>
            </a:lvl5pPr>
            <a:lvl6pPr marL="0" indent="0" algn="r">
              <a:buFont typeface="Arial" panose="020B0604020202020204" pitchFamily="34" charset="0"/>
              <a:buNone/>
              <a:defRPr sz="1399" b="0">
                <a:solidFill>
                  <a:schemeClr val="tx2"/>
                </a:solidFill>
              </a:defRPr>
            </a:lvl6pPr>
            <a:lvl7pPr marL="0" indent="0" algn="r">
              <a:buFont typeface="Arial" panose="020B0604020202020204" pitchFamily="34" charset="0"/>
              <a:buNone/>
              <a:defRPr sz="1399" b="0">
                <a:solidFill>
                  <a:schemeClr val="tx2"/>
                </a:solidFill>
              </a:defRPr>
            </a:lvl7pPr>
            <a:lvl8pPr marL="0" indent="0" algn="r">
              <a:buFont typeface="Arial" panose="020B0604020202020204" pitchFamily="34" charset="0"/>
              <a:buNone/>
              <a:defRPr sz="1399" b="0">
                <a:solidFill>
                  <a:schemeClr val="tx2"/>
                </a:solidFill>
              </a:defRPr>
            </a:lvl8pPr>
            <a:lvl9pPr marL="0" indent="0" algn="r">
              <a:buFont typeface="Arial" panose="020B0604020202020204" pitchFamily="34" charset="0"/>
              <a:buNone/>
              <a:defRPr sz="1399" b="0">
                <a:solidFill>
                  <a:schemeClr val="tx2"/>
                </a:solidFill>
              </a:defRPr>
            </a:lvl9pPr>
          </a:lstStyle>
          <a:p>
            <a:pPr lvl="0"/>
            <a:r>
              <a:rPr lang="en-US"/>
              <a:t>Author</a:t>
            </a:r>
          </a:p>
        </p:txBody>
      </p:sp>
      <p:sp>
        <p:nvSpPr>
          <p:cNvPr id="21" name="subtitle placeholder">
            <a:extLst>
              <a:ext uri="{FF2B5EF4-FFF2-40B4-BE49-F238E27FC236}">
                <a16:creationId xmlns:a16="http://schemas.microsoft.com/office/drawing/2014/main" id="{B44C7823-87FC-F06B-C37E-A121FC8CA1DC}"/>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r">
              <a:lnSpc>
                <a:spcPct val="90000"/>
              </a:lnSpc>
              <a:buFont typeface="Arial" panose="020B0604020202020204" pitchFamily="34" charset="0"/>
              <a:buNone/>
              <a:defRPr sz="1799" b="0">
                <a:solidFill>
                  <a:schemeClr val="tx2"/>
                </a:solidFill>
              </a:defRPr>
            </a:lvl1pPr>
            <a:lvl2pPr marL="0" indent="0" algn="r">
              <a:buFont typeface="Arial" panose="020B0604020202020204" pitchFamily="34" charset="0"/>
              <a:buNone/>
              <a:defRPr sz="1799" b="0">
                <a:solidFill>
                  <a:schemeClr val="tx2"/>
                </a:solidFill>
              </a:defRPr>
            </a:lvl2pPr>
            <a:lvl3pPr marL="0" indent="0" algn="r">
              <a:buFont typeface="Arial" panose="020B0604020202020204" pitchFamily="34" charset="0"/>
              <a:buNone/>
              <a:defRPr sz="1799" b="0">
                <a:solidFill>
                  <a:schemeClr val="tx2"/>
                </a:solidFill>
              </a:defRPr>
            </a:lvl3pPr>
            <a:lvl4pPr marL="0" indent="0" algn="r">
              <a:buFont typeface="Arial" panose="020B0604020202020204" pitchFamily="34" charset="0"/>
              <a:buNone/>
              <a:defRPr sz="1799" b="0">
                <a:solidFill>
                  <a:schemeClr val="tx2"/>
                </a:solidFill>
              </a:defRPr>
            </a:lvl4pPr>
            <a:lvl5pPr marL="0" indent="0" algn="r">
              <a:buFont typeface="Arial" panose="020B0604020202020204" pitchFamily="34" charset="0"/>
              <a:buNone/>
              <a:defRPr sz="1799" b="0">
                <a:solidFill>
                  <a:schemeClr val="tx2"/>
                </a:solidFill>
              </a:defRPr>
            </a:lvl5pPr>
            <a:lvl6pPr marL="0" indent="0" algn="r">
              <a:buFont typeface="Arial" panose="020B0604020202020204" pitchFamily="34" charset="0"/>
              <a:buNone/>
              <a:defRPr sz="1799" b="0">
                <a:solidFill>
                  <a:schemeClr val="tx2"/>
                </a:solidFill>
              </a:defRPr>
            </a:lvl6pPr>
            <a:lvl7pPr marL="0" indent="0" algn="r">
              <a:buFont typeface="Arial" panose="020B0604020202020204" pitchFamily="34" charset="0"/>
              <a:buNone/>
              <a:defRPr sz="1799" b="0">
                <a:solidFill>
                  <a:schemeClr val="tx2"/>
                </a:solidFill>
              </a:defRPr>
            </a:lvl7pPr>
            <a:lvl8pPr marL="0" indent="0" algn="r">
              <a:buFont typeface="Arial" panose="020B0604020202020204" pitchFamily="34" charset="0"/>
              <a:buNone/>
              <a:defRPr sz="1799" b="0">
                <a:solidFill>
                  <a:schemeClr val="tx2"/>
                </a:solidFill>
              </a:defRPr>
            </a:lvl8pPr>
            <a:lvl9pPr marL="0" indent="0" algn="r">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2" name="title placeholder">
            <a:extLst>
              <a:ext uri="{FF2B5EF4-FFF2-40B4-BE49-F238E27FC236}">
                <a16:creationId xmlns:a16="http://schemas.microsoft.com/office/drawing/2014/main" id="{1A6319FD-4319-079C-F760-E44AAC7CB58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r">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773396209"/>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L - cover C.01 (white)">
    <p:spTree>
      <p:nvGrpSpPr>
        <p:cNvPr id="1" name=""/>
        <p:cNvGrpSpPr/>
        <p:nvPr/>
      </p:nvGrpSpPr>
      <p:grpSpPr>
        <a:xfrm>
          <a:off x="0" y="0"/>
          <a:ext cx="0" cy="0"/>
          <a:chOff x="0" y="0"/>
          <a:chExt cx="0" cy="0"/>
        </a:xfrm>
      </p:grpSpPr>
      <p:grpSp>
        <p:nvGrpSpPr>
          <p:cNvPr id="7" name="cornerstone + logo">
            <a:extLst>
              <a:ext uri="{FF2B5EF4-FFF2-40B4-BE49-F238E27FC236}">
                <a16:creationId xmlns:a16="http://schemas.microsoft.com/office/drawing/2014/main" id="{CCC5ED4E-BF11-FD7C-8835-489049F938C0}"/>
              </a:ext>
            </a:extLst>
          </p:cNvPr>
          <p:cNvGrpSpPr>
            <a:grpSpLocks noGrp="1" noUngrp="1" noRot="1" noMove="1" noResize="1"/>
          </p:cNvGrpSpPr>
          <p:nvPr/>
        </p:nvGrpSpPr>
        <p:grpSpPr>
          <a:xfrm>
            <a:off x="0" y="-1"/>
            <a:ext cx="2930400" cy="2052548"/>
            <a:chOff x="0" y="-1"/>
            <a:chExt cx="2930400" cy="2052548"/>
          </a:xfrm>
        </p:grpSpPr>
        <p:sp>
          <p:nvSpPr>
            <p:cNvPr id="10" name="cornerstone">
              <a:extLst>
                <a:ext uri="{FF2B5EF4-FFF2-40B4-BE49-F238E27FC236}">
                  <a16:creationId xmlns:a16="http://schemas.microsoft.com/office/drawing/2014/main" id="{0E332177-3B18-FD9B-AED0-265401D1DF35}"/>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12" name="BDO logo">
              <a:extLst>
                <a:ext uri="{FF2B5EF4-FFF2-40B4-BE49-F238E27FC236}">
                  <a16:creationId xmlns:a16="http://schemas.microsoft.com/office/drawing/2014/main" id="{A252FBF8-9B1C-4ACA-6CB1-9D099C9CC676}"/>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3" name="Vrije vorm: vorm 12">
                <a:extLst>
                  <a:ext uri="{FF2B5EF4-FFF2-40B4-BE49-F238E27FC236}">
                    <a16:creationId xmlns:a16="http://schemas.microsoft.com/office/drawing/2014/main" id="{BCF13BA0-E7C0-104D-6A4B-003CE78A95D8}"/>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6A303062-9BAE-16F8-C6D2-B3715ADC4E02}"/>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81DDA404-F90E-F935-9D0A-E824EEEE6D21}"/>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AFBC22E-DD2D-08E6-D41E-1C12BB44060F}"/>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6664278C-954C-0ABE-D10C-3B15C51EE7FD}"/>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8" name="picture placeholder">
            <a:extLst>
              <a:ext uri="{FF2B5EF4-FFF2-40B4-BE49-F238E27FC236}">
                <a16:creationId xmlns:a16="http://schemas.microsoft.com/office/drawing/2014/main" id="{DF38F81C-81F7-45AB-73C6-5AA408C0D468}"/>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0" tIns="180000" rIns="486000" bIns="0" anchor="t" anchorCtr="0">
            <a:noAutofit/>
          </a:bodyPr>
          <a:lstStyle>
            <a:lvl1pPr marL="0" indent="0" algn="r">
              <a:buFont typeface="+mj-lt"/>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11" name="2nd shape placeholder">
            <a:extLst>
              <a:ext uri="{FF2B5EF4-FFF2-40B4-BE49-F238E27FC236}">
                <a16:creationId xmlns:a16="http://schemas.microsoft.com/office/drawing/2014/main" id="{F915FFDB-F240-FAB3-D2D4-9F7C33B55B85}"/>
              </a:ext>
            </a:extLst>
          </p:cNvPr>
          <p:cNvSpPr>
            <a:spLocks noGrp="1" noRot="1" noMove="1" noResize="1" noEditPoints="1" noAdjustHandles="1" noChangeArrowheads="1" noChangeShapeType="1"/>
          </p:cNvSpPr>
          <p:nvPr>
            <p:ph type="body" sz="quarter" idx="15"/>
          </p:nvPr>
        </p:nvSpPr>
        <p:spPr>
          <a:xfrm>
            <a:off x="5332102" y="2053087"/>
            <a:ext cx="6859898" cy="4804915"/>
          </a:xfrm>
          <a:custGeom>
            <a:avLst/>
            <a:gdLst>
              <a:gd name="connsiteX0" fmla="*/ 6859898 w 6859898"/>
              <a:gd name="connsiteY0" fmla="*/ 0 h 4804915"/>
              <a:gd name="connsiteX1" fmla="*/ 6859898 w 6859898"/>
              <a:gd name="connsiteY1" fmla="*/ 4804915 h 4804915"/>
              <a:gd name="connsiteX2" fmla="*/ 0 w 6859898"/>
              <a:gd name="connsiteY2" fmla="*/ 4804915 h 4804915"/>
              <a:gd name="connsiteX3" fmla="*/ 6859896 w 6859898"/>
              <a:gd name="connsiteY3" fmla="*/ 6 h 4804915"/>
              <a:gd name="connsiteX4" fmla="*/ 6859897 w 6859898"/>
              <a:gd name="connsiteY4" fmla="*/ 5 h 480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9898" h="4804915">
                <a:moveTo>
                  <a:pt x="6859898" y="0"/>
                </a:moveTo>
                <a:lnTo>
                  <a:pt x="6859898" y="4804915"/>
                </a:lnTo>
                <a:lnTo>
                  <a:pt x="0" y="4804915"/>
                </a:lnTo>
                <a:lnTo>
                  <a:pt x="6859896" y="6"/>
                </a:lnTo>
                <a:lnTo>
                  <a:pt x="6859897" y="5"/>
                </a:lnTo>
                <a:close/>
              </a:path>
            </a:pathLst>
          </a:custGeom>
          <a:solidFill>
            <a:srgbClr val="333333"/>
          </a:solidFill>
        </p:spPr>
        <p:txBody>
          <a:bodyPr wrap="square" tIns="0" rIns="486000" bIns="720000" anchor="b" anchorCtr="0">
            <a:noAutofit/>
          </a:bodyPr>
          <a:lstStyle>
            <a:lvl1pPr marL="0" indent="0" algn="r">
              <a:lnSpc>
                <a:spcPct val="90000"/>
              </a:lnSpc>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9" name="entity name placeholder">
            <a:extLst>
              <a:ext uri="{FF2B5EF4-FFF2-40B4-BE49-F238E27FC236}">
                <a16:creationId xmlns:a16="http://schemas.microsoft.com/office/drawing/2014/main" id="{31BA6E7D-F98A-6258-F39B-8E37A68E1B29}"/>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22" name="author placeholder">
            <a:extLst>
              <a:ext uri="{FF2B5EF4-FFF2-40B4-BE49-F238E27FC236}">
                <a16:creationId xmlns:a16="http://schemas.microsoft.com/office/drawing/2014/main" id="{62850443-0E6C-04C0-09E6-FD625EBEBB7F}"/>
              </a:ext>
            </a:extLst>
          </p:cNvPr>
          <p:cNvSpPr>
            <a:spLocks noGrp="1" noRot="1" noMove="1" noResize="1" noEditPoints="1" noAdjustHandles="1" noChangeArrowheads="1" noChangeShapeType="1"/>
          </p:cNvSpPr>
          <p:nvPr>
            <p:ph type="body" sz="quarter" idx="12"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23" name="subtitle placeholder">
            <a:extLst>
              <a:ext uri="{FF2B5EF4-FFF2-40B4-BE49-F238E27FC236}">
                <a16:creationId xmlns:a16="http://schemas.microsoft.com/office/drawing/2014/main" id="{C2F8F309-82C7-9989-904E-E1C51FD4340A}"/>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24" name="title placeholder">
            <a:extLst>
              <a:ext uri="{FF2B5EF4-FFF2-40B4-BE49-F238E27FC236}">
                <a16:creationId xmlns:a16="http://schemas.microsoft.com/office/drawing/2014/main" id="{5B376B82-CD13-87D7-D1A3-54809008EB33}"/>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4016321775"/>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L - cover C.02 (white)">
    <p:spTree>
      <p:nvGrpSpPr>
        <p:cNvPr id="1" name=""/>
        <p:cNvGrpSpPr/>
        <p:nvPr/>
      </p:nvGrpSpPr>
      <p:grpSpPr>
        <a:xfrm>
          <a:off x="0" y="0"/>
          <a:ext cx="0" cy="0"/>
          <a:chOff x="0" y="0"/>
          <a:chExt cx="0" cy="0"/>
        </a:xfrm>
      </p:grpSpPr>
      <p:grpSp>
        <p:nvGrpSpPr>
          <p:cNvPr id="8" name="cornerstone + logo">
            <a:extLst>
              <a:ext uri="{FF2B5EF4-FFF2-40B4-BE49-F238E27FC236}">
                <a16:creationId xmlns:a16="http://schemas.microsoft.com/office/drawing/2014/main" id="{CBDE7BE2-08F4-BB95-5309-4D8A7A300802}"/>
              </a:ext>
            </a:extLst>
          </p:cNvPr>
          <p:cNvGrpSpPr>
            <a:grpSpLocks noGrp="1" noUngrp="1" noRot="1" noMove="1" noResize="1"/>
          </p:cNvGrpSpPr>
          <p:nvPr/>
        </p:nvGrpSpPr>
        <p:grpSpPr>
          <a:xfrm>
            <a:off x="0" y="-1"/>
            <a:ext cx="2930400" cy="2052548"/>
            <a:chOff x="0" y="-1"/>
            <a:chExt cx="2930400" cy="2052548"/>
          </a:xfrm>
        </p:grpSpPr>
        <p:sp>
          <p:nvSpPr>
            <p:cNvPr id="10" name="cornerstone">
              <a:extLst>
                <a:ext uri="{FF2B5EF4-FFF2-40B4-BE49-F238E27FC236}">
                  <a16:creationId xmlns:a16="http://schemas.microsoft.com/office/drawing/2014/main" id="{C014E7C1-493A-63C4-C5D0-6A130A64A5F9}"/>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11" name="BDO logo">
              <a:extLst>
                <a:ext uri="{FF2B5EF4-FFF2-40B4-BE49-F238E27FC236}">
                  <a16:creationId xmlns:a16="http://schemas.microsoft.com/office/drawing/2014/main" id="{F47DF57A-DEC6-49DA-2FDF-B0D5DC8AE5B8}"/>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2" name="Vrije vorm: vorm 11">
                <a:extLst>
                  <a:ext uri="{FF2B5EF4-FFF2-40B4-BE49-F238E27FC236}">
                    <a16:creationId xmlns:a16="http://schemas.microsoft.com/office/drawing/2014/main" id="{C035F462-4F6A-AF86-0BBE-0EF73D4F821E}"/>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148B3BF1-9746-31FD-58BE-1D8320D0BE66}"/>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A273695C-46CC-0448-20A6-DCBBF63B3A43}"/>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22" name="Vrije vorm: vorm 21">
                <a:extLst>
                  <a:ext uri="{FF2B5EF4-FFF2-40B4-BE49-F238E27FC236}">
                    <a16:creationId xmlns:a16="http://schemas.microsoft.com/office/drawing/2014/main" id="{017871E6-0D1A-C29C-363B-08529C450465}"/>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3" name="Vrije vorm: vorm 22">
                <a:extLst>
                  <a:ext uri="{FF2B5EF4-FFF2-40B4-BE49-F238E27FC236}">
                    <a16:creationId xmlns:a16="http://schemas.microsoft.com/office/drawing/2014/main" id="{D394BCA2-45FE-AD2E-6B76-331454BA095A}"/>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9" name="picture placeholder">
            <a:extLst>
              <a:ext uri="{FF2B5EF4-FFF2-40B4-BE49-F238E27FC236}">
                <a16:creationId xmlns:a16="http://schemas.microsoft.com/office/drawing/2014/main" id="{A2E265D0-63F5-1F1B-6D40-B16938B274D1}"/>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0" tIns="180000" rIns="0" bIns="0" anchor="t" anchorCtr="0">
            <a:noAutofit/>
          </a:bodyPr>
          <a:lstStyle>
            <a:lvl1pPr marL="0" indent="0" algn="ctr">
              <a:buFont typeface="+mj-lt"/>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7" name="2nd shape placeholder">
            <a:extLst>
              <a:ext uri="{FF2B5EF4-FFF2-40B4-BE49-F238E27FC236}">
                <a16:creationId xmlns:a16="http://schemas.microsoft.com/office/drawing/2014/main" id="{268AEF8E-A327-C12C-50C9-8B12E83F5B3B}"/>
              </a:ext>
            </a:extLst>
          </p:cNvPr>
          <p:cNvSpPr>
            <a:spLocks noGrp="1" noRot="1" noChangeAspect="1" noMove="1" noResize="1" noEditPoints="1" noAdjustHandles="1" noChangeArrowheads="1" noChangeShapeType="1"/>
          </p:cNvSpPr>
          <p:nvPr>
            <p:ph type="body" sz="quarter" idx="15"/>
          </p:nvPr>
        </p:nvSpPr>
        <p:spPr>
          <a:xfrm>
            <a:off x="2400946" y="0"/>
            <a:ext cx="9791054" cy="6858000"/>
          </a:xfrm>
          <a:custGeom>
            <a:avLst/>
            <a:gdLst>
              <a:gd name="connsiteX0" fmla="*/ 6859898 w 6859898"/>
              <a:gd name="connsiteY0" fmla="*/ 0 h 4804915"/>
              <a:gd name="connsiteX1" fmla="*/ 6859898 w 6859898"/>
              <a:gd name="connsiteY1" fmla="*/ 4804915 h 4804915"/>
              <a:gd name="connsiteX2" fmla="*/ 0 w 6859898"/>
              <a:gd name="connsiteY2" fmla="*/ 4804915 h 4804915"/>
              <a:gd name="connsiteX3" fmla="*/ 6859896 w 6859898"/>
              <a:gd name="connsiteY3" fmla="*/ 6 h 4804915"/>
              <a:gd name="connsiteX4" fmla="*/ 6859897 w 6859898"/>
              <a:gd name="connsiteY4" fmla="*/ 5 h 480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9898" h="4804915">
                <a:moveTo>
                  <a:pt x="6859898" y="0"/>
                </a:moveTo>
                <a:lnTo>
                  <a:pt x="6859898" y="4804915"/>
                </a:lnTo>
                <a:lnTo>
                  <a:pt x="0" y="4804915"/>
                </a:lnTo>
                <a:lnTo>
                  <a:pt x="6859896" y="6"/>
                </a:lnTo>
                <a:lnTo>
                  <a:pt x="6859897" y="5"/>
                </a:lnTo>
                <a:close/>
              </a:path>
            </a:pathLst>
          </a:custGeom>
          <a:solidFill>
            <a:srgbClr val="333333"/>
          </a:solidFill>
        </p:spPr>
        <p:txBody>
          <a:bodyPr wrap="square" tIns="0" rIns="486000" bIns="720000" anchor="b" anchorCtr="0">
            <a:noAutofit/>
          </a:bodyPr>
          <a:lstStyle>
            <a:lvl1pPr marL="0" indent="0" algn="r">
              <a:lnSpc>
                <a:spcPct val="90000"/>
              </a:lnSpc>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18" name="author placeholder">
            <a:extLst>
              <a:ext uri="{FF2B5EF4-FFF2-40B4-BE49-F238E27FC236}">
                <a16:creationId xmlns:a16="http://schemas.microsoft.com/office/drawing/2014/main" id="{7B5CD247-ABF2-1659-0EB1-7854C707B6F3}"/>
              </a:ext>
            </a:extLst>
          </p:cNvPr>
          <p:cNvSpPr>
            <a:spLocks noGrp="1" noRot="1" noMove="1" noResize="1" noEditPoints="1" noAdjustHandles="1" noChangeArrowheads="1" noChangeShapeType="1"/>
          </p:cNvSpPr>
          <p:nvPr>
            <p:ph type="body" sz="quarter" idx="12" hasCustomPrompt="1"/>
          </p:nvPr>
        </p:nvSpPr>
        <p:spPr>
          <a:xfrm>
            <a:off x="485775" y="5913894"/>
            <a:ext cx="2957009"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19" name="subtitle placeholder">
            <a:extLst>
              <a:ext uri="{FF2B5EF4-FFF2-40B4-BE49-F238E27FC236}">
                <a16:creationId xmlns:a16="http://schemas.microsoft.com/office/drawing/2014/main" id="{D361389F-2074-F0DF-D4FA-65B7CECF10BD}"/>
              </a:ext>
            </a:extLst>
          </p:cNvPr>
          <p:cNvSpPr>
            <a:spLocks noGrp="1" noRot="1" noMove="1" noResize="1" noEditPoints="1" noAdjustHandles="1" noChangeArrowheads="1" noChangeShapeType="1"/>
          </p:cNvSpPr>
          <p:nvPr>
            <p:ph type="subTitle" idx="1"/>
          </p:nvPr>
        </p:nvSpPr>
        <p:spPr>
          <a:xfrm>
            <a:off x="485774" y="3287519"/>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r>
              <a:rPr lang="es-ES"/>
              <a:t>Haga clic para modificar el estilo de subtítulo del patrón</a:t>
            </a:r>
            <a:endParaRPr lang="nl-NL"/>
          </a:p>
        </p:txBody>
      </p:sp>
      <p:sp>
        <p:nvSpPr>
          <p:cNvPr id="20" name="title placeholder">
            <a:extLst>
              <a:ext uri="{FF2B5EF4-FFF2-40B4-BE49-F238E27FC236}">
                <a16:creationId xmlns:a16="http://schemas.microsoft.com/office/drawing/2014/main" id="{EEBAC4F7-7113-9F22-ED73-E985EE193575}"/>
              </a:ext>
            </a:extLst>
          </p:cNvPr>
          <p:cNvSpPr>
            <a:spLocks noGrp="1" noRot="1" noMove="1" noResize="1" noEditPoints="1" noAdjustHandles="1" noChangeArrowheads="1" noChangeShapeType="1"/>
          </p:cNvSpPr>
          <p:nvPr>
            <p:ph type="title"/>
          </p:nvPr>
        </p:nvSpPr>
        <p:spPr>
          <a:xfrm>
            <a:off x="485774" y="230263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684956365"/>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L - cover D (white)">
    <p:spTree>
      <p:nvGrpSpPr>
        <p:cNvPr id="1" name=""/>
        <p:cNvGrpSpPr/>
        <p:nvPr/>
      </p:nvGrpSpPr>
      <p:grpSpPr>
        <a:xfrm>
          <a:off x="0" y="0"/>
          <a:ext cx="0" cy="0"/>
          <a:chOff x="0" y="0"/>
          <a:chExt cx="0" cy="0"/>
        </a:xfrm>
      </p:grpSpPr>
      <p:grpSp>
        <p:nvGrpSpPr>
          <p:cNvPr id="8" name="cornerstone + logo">
            <a:extLst>
              <a:ext uri="{FF2B5EF4-FFF2-40B4-BE49-F238E27FC236}">
                <a16:creationId xmlns:a16="http://schemas.microsoft.com/office/drawing/2014/main" id="{9D538CE0-7481-52B7-5379-8EADE3383488}"/>
              </a:ext>
            </a:extLst>
          </p:cNvPr>
          <p:cNvGrpSpPr>
            <a:grpSpLocks noGrp="1" noUngrp="1" noRot="1" noMove="1" noResize="1"/>
          </p:cNvGrpSpPr>
          <p:nvPr/>
        </p:nvGrpSpPr>
        <p:grpSpPr>
          <a:xfrm>
            <a:off x="0" y="-1"/>
            <a:ext cx="2930400" cy="2052548"/>
            <a:chOff x="0" y="-1"/>
            <a:chExt cx="2930400" cy="2052548"/>
          </a:xfrm>
        </p:grpSpPr>
        <p:sp>
          <p:nvSpPr>
            <p:cNvPr id="9" name="cornerstone">
              <a:extLst>
                <a:ext uri="{FF2B5EF4-FFF2-40B4-BE49-F238E27FC236}">
                  <a16:creationId xmlns:a16="http://schemas.microsoft.com/office/drawing/2014/main" id="{EC1B4F14-A3CF-3B7F-293F-4D6366FF173F}"/>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11" name="BDO logo">
              <a:extLst>
                <a:ext uri="{FF2B5EF4-FFF2-40B4-BE49-F238E27FC236}">
                  <a16:creationId xmlns:a16="http://schemas.microsoft.com/office/drawing/2014/main" id="{CF9B43A9-74B0-50CF-E80A-0ABA5C1D004A}"/>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3" name="Vrije vorm: vorm 12">
                <a:extLst>
                  <a:ext uri="{FF2B5EF4-FFF2-40B4-BE49-F238E27FC236}">
                    <a16:creationId xmlns:a16="http://schemas.microsoft.com/office/drawing/2014/main" id="{ADEAC081-AB3F-ED39-96AA-66CB378BF0D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99C3516F-C711-569D-FCE8-3F81A43D9AC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1E66A67E-E38F-0CE0-C092-3182E26F60B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201FB83D-FA63-978B-3970-33E3E536E677}"/>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8AB2228C-0EE3-ED02-0CDF-2514CC494ECD}"/>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10" name="picture placeholder">
            <a:extLst>
              <a:ext uri="{FF2B5EF4-FFF2-40B4-BE49-F238E27FC236}">
                <a16:creationId xmlns:a16="http://schemas.microsoft.com/office/drawing/2014/main" id="{15857E10-32B5-F001-5204-78E4A043ECF9}"/>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lIns="486000" tIns="0" rIns="0" bIns="180000" anchor="b" anchorCtr="0">
            <a:noAutofit/>
          </a:bodyPr>
          <a:lstStyle>
            <a:lvl1pPr marL="0" indent="0" algn="l">
              <a:buFont typeface="+mj-lt"/>
              <a:buNone/>
              <a:defRPr sz="800" b="0">
                <a:solidFill>
                  <a:srgbClr val="ADADAD"/>
                </a:solidFill>
              </a:defRPr>
            </a:lvl1pPr>
            <a:lvl2pPr marL="0" indent="0">
              <a:buNone/>
              <a:defRPr sz="800" b="0">
                <a:solidFill>
                  <a:srgbClr val="333333"/>
                </a:solidFill>
              </a:defRPr>
            </a:lvl2pPr>
            <a:lvl3pPr marL="0" indent="0">
              <a:buNone/>
              <a:defRPr sz="800" b="0">
                <a:solidFill>
                  <a:srgbClr val="333333"/>
                </a:solidFill>
              </a:defRPr>
            </a:lvl3pPr>
            <a:lvl4pPr marL="0" indent="0">
              <a:buNone/>
              <a:defRPr sz="800" b="0">
                <a:solidFill>
                  <a:srgbClr val="333333"/>
                </a:solidFill>
              </a:defRPr>
            </a:lvl4pPr>
            <a:lvl5pPr marL="0" indent="0">
              <a:buNone/>
              <a:defRPr sz="800" b="0">
                <a:solidFill>
                  <a:srgbClr val="333333"/>
                </a:solidFill>
              </a:defRPr>
            </a:lvl5pPr>
            <a:lvl6pPr marL="0" indent="0">
              <a:buFont typeface="Arial" panose="020B0604020202020204" pitchFamily="34" charset="0"/>
              <a:buNone/>
              <a:defRPr sz="800" b="0">
                <a:solidFill>
                  <a:srgbClr val="333333"/>
                </a:solidFill>
              </a:defRPr>
            </a:lvl6pPr>
            <a:lvl7pPr marL="0" indent="0">
              <a:buFont typeface="Arial" panose="020B0604020202020204" pitchFamily="34" charset="0"/>
              <a:buNone/>
              <a:defRPr sz="800" b="0">
                <a:solidFill>
                  <a:srgbClr val="333333"/>
                </a:solidFill>
              </a:defRPr>
            </a:lvl7pPr>
            <a:lvl8pPr marL="0" indent="0">
              <a:buFont typeface="Arial" panose="020B0604020202020204" pitchFamily="34" charset="0"/>
              <a:buNone/>
              <a:defRPr sz="800" b="0">
                <a:solidFill>
                  <a:srgbClr val="333333"/>
                </a:solidFill>
              </a:defRPr>
            </a:lvl8pPr>
            <a:lvl9pPr marL="0" indent="0">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2" name="2nd shape placeholder">
            <a:extLst>
              <a:ext uri="{FF2B5EF4-FFF2-40B4-BE49-F238E27FC236}">
                <a16:creationId xmlns:a16="http://schemas.microsoft.com/office/drawing/2014/main" id="{9F3E5BA1-CA85-C9CE-2567-0F441991FB52}"/>
              </a:ext>
            </a:extLst>
          </p:cNvPr>
          <p:cNvSpPr>
            <a:spLocks noGrp="1" noRot="1" noMove="1" noResize="1" noEditPoints="1" noAdjustHandles="1" noChangeArrowheads="1" noChangeShapeType="1"/>
          </p:cNvSpPr>
          <p:nvPr>
            <p:ph type="body" sz="quarter" idx="17"/>
          </p:nvPr>
        </p:nvSpPr>
        <p:spPr>
          <a:xfrm>
            <a:off x="2667218" y="0"/>
            <a:ext cx="9524782" cy="6856914"/>
          </a:xfrm>
          <a:custGeom>
            <a:avLst/>
            <a:gdLst>
              <a:gd name="connsiteX0" fmla="*/ 264867 w 9529743"/>
              <a:gd name="connsiteY0" fmla="*/ 0 h 6856914"/>
              <a:gd name="connsiteX1" fmla="*/ 9529743 w 9529743"/>
              <a:gd name="connsiteY1" fmla="*/ 0 h 6856914"/>
              <a:gd name="connsiteX2" fmla="*/ 9529743 w 9529743"/>
              <a:gd name="connsiteY2" fmla="*/ 6856914 h 6856914"/>
              <a:gd name="connsiteX3" fmla="*/ 0 w 9529743"/>
              <a:gd name="connsiteY3" fmla="*/ 185425 h 6856914"/>
            </a:gdLst>
            <a:ahLst/>
            <a:cxnLst>
              <a:cxn ang="0">
                <a:pos x="connsiteX0" y="connsiteY0"/>
              </a:cxn>
              <a:cxn ang="0">
                <a:pos x="connsiteX1" y="connsiteY1"/>
              </a:cxn>
              <a:cxn ang="0">
                <a:pos x="connsiteX2" y="connsiteY2"/>
              </a:cxn>
              <a:cxn ang="0">
                <a:pos x="connsiteX3" y="connsiteY3"/>
              </a:cxn>
            </a:cxnLst>
            <a:rect l="l" t="t" r="r" b="b"/>
            <a:pathLst>
              <a:path w="9529743" h="6856914">
                <a:moveTo>
                  <a:pt x="264867" y="0"/>
                </a:moveTo>
                <a:lnTo>
                  <a:pt x="9529743" y="0"/>
                </a:lnTo>
                <a:lnTo>
                  <a:pt x="9529743" y="6856914"/>
                </a:lnTo>
                <a:lnTo>
                  <a:pt x="0" y="185425"/>
                </a:lnTo>
                <a:close/>
              </a:path>
            </a:pathLst>
          </a:custGeom>
          <a:solidFill>
            <a:srgbClr val="333333"/>
          </a:solidFill>
        </p:spPr>
        <p:txBody>
          <a:bodyPr wrap="square" tIns="414000" rIns="486000">
            <a:noAutofit/>
          </a:bodyPr>
          <a:lstStyle>
            <a:lvl1pPr marL="0" indent="0" algn="r">
              <a:lnSpc>
                <a:spcPct val="90000"/>
              </a:lnSpc>
              <a:buFont typeface="+mj-lt"/>
              <a:buNone/>
              <a:defRPr sz="1799" b="0">
                <a:solidFill>
                  <a:schemeClr val="bg1"/>
                </a:solidFill>
              </a:defRPr>
            </a:lvl1pPr>
            <a:lvl2pPr marL="0" indent="0" algn="r">
              <a:buFont typeface="+mj-lt"/>
              <a:buNone/>
              <a:defRPr sz="1799" b="0">
                <a:solidFill>
                  <a:schemeClr val="bg1"/>
                </a:solidFill>
              </a:defRPr>
            </a:lvl2pPr>
            <a:lvl3pPr marL="0" indent="0" algn="r">
              <a:buFont typeface="+mj-lt"/>
              <a:buNone/>
              <a:defRPr sz="1799" b="0">
                <a:solidFill>
                  <a:schemeClr val="bg1"/>
                </a:solidFill>
              </a:defRPr>
            </a:lvl3pPr>
            <a:lvl4pPr marL="0" indent="0" algn="r">
              <a:buFont typeface="+mj-lt"/>
              <a:buNone/>
              <a:defRPr sz="1799" b="0">
                <a:solidFill>
                  <a:schemeClr val="bg1"/>
                </a:solidFill>
              </a:defRPr>
            </a:lvl4pPr>
            <a:lvl5pPr marL="0" indent="0" algn="r">
              <a:buFont typeface="+mj-lt"/>
              <a:buNone/>
              <a:defRPr sz="1799" b="0">
                <a:solidFill>
                  <a:schemeClr val="bg1"/>
                </a:solidFill>
              </a:defRPr>
            </a:lvl5pPr>
          </a:lstStyle>
          <a:p>
            <a:pPr lvl="0"/>
            <a:r>
              <a:rPr lang="es-ES"/>
              <a:t>Haga clic para modificar los estilos de texto del patrón</a:t>
            </a:r>
          </a:p>
        </p:txBody>
      </p:sp>
      <p:sp>
        <p:nvSpPr>
          <p:cNvPr id="39" name="author placeholder">
            <a:extLst>
              <a:ext uri="{FF2B5EF4-FFF2-40B4-BE49-F238E27FC236}">
                <a16:creationId xmlns:a16="http://schemas.microsoft.com/office/drawing/2014/main" id="{46CEE3C7-1F43-74B4-6077-0A945B338E06}"/>
              </a:ext>
            </a:extLst>
          </p:cNvPr>
          <p:cNvSpPr>
            <a:spLocks noGrp="1" noRot="1" noMove="1" noResize="1" noEditPoints="1" noAdjustHandles="1" noChangeArrowheads="1" noChangeShapeType="1"/>
          </p:cNvSpPr>
          <p:nvPr>
            <p:ph type="body" sz="quarter" idx="13"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endParaRPr lang="nl-NL"/>
          </a:p>
        </p:txBody>
      </p:sp>
      <p:sp>
        <p:nvSpPr>
          <p:cNvPr id="40" name="subtitle placeholder">
            <a:extLst>
              <a:ext uri="{FF2B5EF4-FFF2-40B4-BE49-F238E27FC236}">
                <a16:creationId xmlns:a16="http://schemas.microsoft.com/office/drawing/2014/main" id="{060A4B85-9E91-13A3-2297-E84DCE289BD8}"/>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41" name="title placeholder">
            <a:extLst>
              <a:ext uri="{FF2B5EF4-FFF2-40B4-BE49-F238E27FC236}">
                <a16:creationId xmlns:a16="http://schemas.microsoft.com/office/drawing/2014/main" id="{6C05768B-4D90-C167-8C33-E88059E4FB67}"/>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09294196"/>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R - cover A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30C682E1-3C79-5A20-C995-A290690A8AF5}"/>
              </a:ext>
            </a:extLst>
          </p:cNvPr>
          <p:cNvGrpSpPr>
            <a:grpSpLocks noGrp="1" noUngrp="1" noRot="1" noMove="1" noResize="1"/>
          </p:cNvGrpSpPr>
          <p:nvPr/>
        </p:nvGrpSpPr>
        <p:grpSpPr>
          <a:xfrm>
            <a:off x="9261600" y="4805452"/>
            <a:ext cx="2930400" cy="2052548"/>
            <a:chOff x="9261600" y="4805452"/>
            <a:chExt cx="2930400" cy="2052548"/>
          </a:xfrm>
        </p:grpSpPr>
        <p:sp>
          <p:nvSpPr>
            <p:cNvPr id="36" name="cornerstone">
              <a:extLst>
                <a:ext uri="{FF2B5EF4-FFF2-40B4-BE49-F238E27FC236}">
                  <a16:creationId xmlns:a16="http://schemas.microsoft.com/office/drawing/2014/main" id="{9F0DB71B-9144-C8F0-3367-372BBAE73964}"/>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dirty="0">
                <a:noFill/>
                <a:latin typeface="Trebuchet MS" panose="020B0603020202020204" pitchFamily="34" charset="0"/>
              </a:endParaRPr>
            </a:p>
          </p:txBody>
        </p:sp>
        <p:grpSp>
          <p:nvGrpSpPr>
            <p:cNvPr id="37" name="BDO logo">
              <a:extLst>
                <a:ext uri="{FF2B5EF4-FFF2-40B4-BE49-F238E27FC236}">
                  <a16:creationId xmlns:a16="http://schemas.microsoft.com/office/drawing/2014/main" id="{5536286A-0188-9F78-4764-5465EB645ABF}"/>
                </a:ext>
              </a:extLst>
            </p:cNvPr>
            <p:cNvGrpSpPr>
              <a:grpSpLocks noGrp="1" noUngrp="1" noRot="1" noMove="1" noResize="1"/>
            </p:cNvGrpSpPr>
            <p:nvPr userDrawn="1"/>
          </p:nvGrpSpPr>
          <p:grpSpPr>
            <a:xfrm>
              <a:off x="10863808" y="6124766"/>
              <a:ext cx="970457" cy="372942"/>
              <a:chOff x="10870156" y="6124766"/>
              <a:chExt cx="970457" cy="372942"/>
            </a:xfrm>
          </p:grpSpPr>
          <p:sp>
            <p:nvSpPr>
              <p:cNvPr id="38" name="Vrije vorm: vorm 37">
                <a:extLst>
                  <a:ext uri="{FF2B5EF4-FFF2-40B4-BE49-F238E27FC236}">
                    <a16:creationId xmlns:a16="http://schemas.microsoft.com/office/drawing/2014/main" id="{63F9D715-30D1-176D-C434-9908D06E0869}"/>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39" name="Vrije vorm: vorm 38">
                <a:extLst>
                  <a:ext uri="{FF2B5EF4-FFF2-40B4-BE49-F238E27FC236}">
                    <a16:creationId xmlns:a16="http://schemas.microsoft.com/office/drawing/2014/main" id="{B2CAD6C4-6A07-068C-FABB-42356A8DF892}"/>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40" name="Vrije vorm: vorm 39">
                <a:extLst>
                  <a:ext uri="{FF2B5EF4-FFF2-40B4-BE49-F238E27FC236}">
                    <a16:creationId xmlns:a16="http://schemas.microsoft.com/office/drawing/2014/main" id="{127F8D2F-951D-6154-222A-DCD7BF08738B}"/>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41" name="Vrije vorm: vorm 40">
                <a:extLst>
                  <a:ext uri="{FF2B5EF4-FFF2-40B4-BE49-F238E27FC236}">
                    <a16:creationId xmlns:a16="http://schemas.microsoft.com/office/drawing/2014/main" id="{5726C4DA-1227-D3AA-D489-B33D9B933CDE}"/>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42" name="Vrije vorm: vorm 41">
                <a:extLst>
                  <a:ext uri="{FF2B5EF4-FFF2-40B4-BE49-F238E27FC236}">
                    <a16:creationId xmlns:a16="http://schemas.microsoft.com/office/drawing/2014/main" id="{10D2BC41-718B-26A7-8037-004A1FF47ABF}"/>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7" name="picture placeholder">
            <a:extLst>
              <a:ext uri="{FF2B5EF4-FFF2-40B4-BE49-F238E27FC236}">
                <a16:creationId xmlns:a16="http://schemas.microsoft.com/office/drawing/2014/main" id="{905CD8B0-D3C2-45D6-427C-3D5718145317}"/>
              </a:ext>
            </a:extLst>
          </p:cNvPr>
          <p:cNvSpPr>
            <a:spLocks noGrp="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tIns="180000" rIns="486000" anchor="t" anchorCtr="0">
            <a:noAutofit/>
          </a:bodyPr>
          <a:lstStyle>
            <a:lvl1pPr marL="0" indent="0" algn="r">
              <a:buFont typeface="Arial" panose="020B0604020202020204" pitchFamily="34" charset="0"/>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dirty="0"/>
              <a:t>TO ADD A PICTURE: CLICK ICON or GO TO THE TOP MENU RIBBON AND CHOOSE ‘INSERT’ / ‘PICTURES’</a:t>
            </a:r>
          </a:p>
        </p:txBody>
      </p:sp>
      <p:sp>
        <p:nvSpPr>
          <p:cNvPr id="4" name="entity name placeholder">
            <a:extLst>
              <a:ext uri="{FF2B5EF4-FFF2-40B4-BE49-F238E27FC236}">
                <a16:creationId xmlns:a16="http://schemas.microsoft.com/office/drawing/2014/main" id="{02B7C3DA-4528-9546-06BE-457BD1C224FD}"/>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583990533"/>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R - cover B (red)">
    <p:spTree>
      <p:nvGrpSpPr>
        <p:cNvPr id="1" name=""/>
        <p:cNvGrpSpPr/>
        <p:nvPr/>
      </p:nvGrpSpPr>
      <p:grpSpPr>
        <a:xfrm>
          <a:off x="0" y="0"/>
          <a:ext cx="0" cy="0"/>
          <a:chOff x="0" y="0"/>
          <a:chExt cx="0" cy="0"/>
        </a:xfrm>
      </p:grpSpPr>
      <p:sp>
        <p:nvSpPr>
          <p:cNvPr id="44" name="picture placeholder">
            <a:extLst>
              <a:ext uri="{FF2B5EF4-FFF2-40B4-BE49-F238E27FC236}">
                <a16:creationId xmlns:a16="http://schemas.microsoft.com/office/drawing/2014/main" id="{E98AA444-99B7-155E-5F9C-8196C367D6BB}"/>
              </a:ext>
            </a:extLst>
          </p:cNvPr>
          <p:cNvSpPr>
            <a:spLocks noGrp="1" noRot="1" noMove="1" noResize="1" noEditPoints="1" noAdjustHandles="1" noChangeArrowheads="1" noChangeShapeType="1"/>
          </p:cNvSpPr>
          <p:nvPr>
            <p:ph type="pic" sz="quarter" idx="16" hasCustomPrompt="1"/>
          </p:nvPr>
        </p:nvSpPr>
        <p:spPr>
          <a:xfrm>
            <a:off x="0" y="0"/>
            <a:ext cx="12191999" cy="6858000"/>
          </a:xfrm>
          <a:custGeom>
            <a:avLst/>
            <a:gdLst>
              <a:gd name="connsiteX0" fmla="*/ 0 w 12198349"/>
              <a:gd name="connsiteY0" fmla="*/ 0 h 6858000"/>
              <a:gd name="connsiteX1" fmla="*/ 12198349 w 12198349"/>
              <a:gd name="connsiteY1" fmla="*/ 0 h 6858000"/>
              <a:gd name="connsiteX2" fmla="*/ 12198349 w 12198349"/>
              <a:gd name="connsiteY2" fmla="*/ 4805454 h 6858000"/>
              <a:gd name="connsiteX3" fmla="*/ 9266426 w 12198349"/>
              <a:gd name="connsiteY3" fmla="*/ 6858000 h 6858000"/>
              <a:gd name="connsiteX4" fmla="*/ 0 w 1219834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8349" h="6858000">
                <a:moveTo>
                  <a:pt x="0" y="0"/>
                </a:moveTo>
                <a:lnTo>
                  <a:pt x="12198349" y="0"/>
                </a:lnTo>
                <a:lnTo>
                  <a:pt x="12198349" y="4805454"/>
                </a:lnTo>
                <a:lnTo>
                  <a:pt x="9266426" y="6858000"/>
                </a:lnTo>
                <a:lnTo>
                  <a:pt x="0" y="6858000"/>
                </a:lnTo>
                <a:close/>
              </a:path>
            </a:pathLst>
          </a:custGeom>
          <a:solidFill>
            <a:srgbClr val="F2F2F2"/>
          </a:solidFill>
        </p:spPr>
        <p:txBody>
          <a:bodyPr wrap="square" lIns="486000" tIns="180000">
            <a:noAutofit/>
          </a:bodyPr>
          <a:lstStyle>
            <a:lvl1pPr>
              <a:defRPr sz="800">
                <a:solidFill>
                  <a:srgbClr val="ADADAD"/>
                </a:solidFill>
              </a:defRPr>
            </a:lvl1pPr>
          </a:lstStyle>
          <a:p>
            <a:r>
              <a:rPr lang="en-US"/>
              <a:t>TO ADD A PICTURE: CLICK ICON or GO TO THE TOP MENU RIBBON AND CHOOSE ‘INSERT’ / ‘PICTURES’</a:t>
            </a:r>
          </a:p>
        </p:txBody>
      </p:sp>
      <p:sp>
        <p:nvSpPr>
          <p:cNvPr id="43" name="2nd shape placeholder">
            <a:extLst>
              <a:ext uri="{FF2B5EF4-FFF2-40B4-BE49-F238E27FC236}">
                <a16:creationId xmlns:a16="http://schemas.microsoft.com/office/drawing/2014/main" id="{67BAF759-E03A-011E-0E8B-6271EABBD3DA}"/>
              </a:ext>
            </a:extLst>
          </p:cNvPr>
          <p:cNvSpPr>
            <a:spLocks noGrp="1" noRot="1" noMove="1" noResize="1" noEditPoints="1" noAdjustHandles="1" noChangeArrowheads="1" noChangeShapeType="1"/>
          </p:cNvSpPr>
          <p:nvPr>
            <p:ph type="body" sz="quarter" idx="17"/>
          </p:nvPr>
        </p:nvSpPr>
        <p:spPr>
          <a:xfrm>
            <a:off x="7391362" y="2"/>
            <a:ext cx="4800638" cy="5480733"/>
          </a:xfrm>
          <a:custGeom>
            <a:avLst/>
            <a:gdLst>
              <a:gd name="connsiteX0" fmla="*/ 0 w 4803138"/>
              <a:gd name="connsiteY0" fmla="*/ 0 h 5480733"/>
              <a:gd name="connsiteX1" fmla="*/ 4803138 w 4803138"/>
              <a:gd name="connsiteY1" fmla="*/ 0 h 5480733"/>
              <a:gd name="connsiteX2" fmla="*/ 4803138 w 4803138"/>
              <a:gd name="connsiteY2" fmla="*/ 4805452 h 5480733"/>
              <a:gd name="connsiteX3" fmla="*/ 3838545 w 4803138"/>
              <a:gd name="connsiteY3" fmla="*/ 5480733 h 5480733"/>
            </a:gdLst>
            <a:ahLst/>
            <a:cxnLst>
              <a:cxn ang="0">
                <a:pos x="connsiteX0" y="connsiteY0"/>
              </a:cxn>
              <a:cxn ang="0">
                <a:pos x="connsiteX1" y="connsiteY1"/>
              </a:cxn>
              <a:cxn ang="0">
                <a:pos x="connsiteX2" y="connsiteY2"/>
              </a:cxn>
              <a:cxn ang="0">
                <a:pos x="connsiteX3" y="connsiteY3"/>
              </a:cxn>
            </a:cxnLst>
            <a:rect l="l" t="t" r="r" b="b"/>
            <a:pathLst>
              <a:path w="4803138" h="5480733">
                <a:moveTo>
                  <a:pt x="0" y="0"/>
                </a:moveTo>
                <a:lnTo>
                  <a:pt x="4803138" y="0"/>
                </a:lnTo>
                <a:lnTo>
                  <a:pt x="4803138" y="4805452"/>
                </a:lnTo>
                <a:lnTo>
                  <a:pt x="3838545" y="5480733"/>
                </a:lnTo>
                <a:close/>
              </a:path>
            </a:pathLst>
          </a:custGeom>
          <a:solidFill>
            <a:srgbClr val="333333"/>
          </a:solidFill>
        </p:spPr>
        <p:txBody>
          <a:bodyPr wrap="square" tIns="414000" rIns="486000">
            <a:noAutofit/>
          </a:bodyPr>
          <a:lstStyle>
            <a:lvl1pPr marL="0" indent="0" algn="r">
              <a:lnSpc>
                <a:spcPct val="90000"/>
              </a:lnSpc>
              <a:buFont typeface="+mj-lt"/>
              <a:buNone/>
              <a:defRPr sz="1799" b="0">
                <a:solidFill>
                  <a:schemeClr val="bg1"/>
                </a:solidFill>
              </a:defRPr>
            </a:lvl1pPr>
            <a:lvl2pPr marL="0" indent="0" algn="r">
              <a:buFont typeface="+mj-lt"/>
              <a:buNone/>
              <a:defRPr sz="1799" b="0">
                <a:solidFill>
                  <a:schemeClr val="bg1"/>
                </a:solidFill>
              </a:defRPr>
            </a:lvl2pPr>
            <a:lvl3pPr marL="0" indent="0" algn="r">
              <a:buFont typeface="+mj-lt"/>
              <a:buNone/>
              <a:defRPr sz="1799" b="0">
                <a:solidFill>
                  <a:schemeClr val="bg1"/>
                </a:solidFill>
              </a:defRPr>
            </a:lvl3pPr>
            <a:lvl4pPr marL="0" indent="0" algn="r">
              <a:buFont typeface="+mj-lt"/>
              <a:buNone/>
              <a:defRPr sz="1799" b="0">
                <a:solidFill>
                  <a:schemeClr val="bg1"/>
                </a:solidFill>
              </a:defRPr>
            </a:lvl4pPr>
            <a:lvl5pPr marL="0" indent="0" algn="r">
              <a:buFont typeface="+mj-lt"/>
              <a:buNone/>
              <a:defRPr sz="1799" b="0">
                <a:solidFill>
                  <a:schemeClr val="bg1"/>
                </a:solidFill>
              </a:defRPr>
            </a:lvl5pPr>
          </a:lstStyle>
          <a:p>
            <a:pPr lvl="0"/>
            <a:r>
              <a:rPr lang="es-ES"/>
              <a:t>Haga clic para modificar los estilos de texto del patrón</a:t>
            </a:r>
          </a:p>
        </p:txBody>
      </p:sp>
      <p:grpSp>
        <p:nvGrpSpPr>
          <p:cNvPr id="2" name="cornerstone + logo">
            <a:extLst>
              <a:ext uri="{FF2B5EF4-FFF2-40B4-BE49-F238E27FC236}">
                <a16:creationId xmlns:a16="http://schemas.microsoft.com/office/drawing/2014/main" id="{D2F84061-EB86-CD8F-4200-48B6B3C4C36A}"/>
              </a:ext>
            </a:extLst>
          </p:cNvPr>
          <p:cNvGrpSpPr>
            <a:grpSpLocks noGrp="1" noUngrp="1" noRot="1" noMove="1" noResize="1"/>
          </p:cNvGrpSpPr>
          <p:nvPr/>
        </p:nvGrpSpPr>
        <p:grpSpPr>
          <a:xfrm>
            <a:off x="9261600" y="4805452"/>
            <a:ext cx="2930400" cy="2052548"/>
            <a:chOff x="9261600" y="4805452"/>
            <a:chExt cx="2930400" cy="2052548"/>
          </a:xfrm>
        </p:grpSpPr>
        <p:sp>
          <p:nvSpPr>
            <p:cNvPr id="3" name="cornerstone">
              <a:extLst>
                <a:ext uri="{FF2B5EF4-FFF2-40B4-BE49-F238E27FC236}">
                  <a16:creationId xmlns:a16="http://schemas.microsoft.com/office/drawing/2014/main" id="{F09DFB0A-131A-073F-117E-1D2CE8BF2C6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5" name="BDO logo">
              <a:extLst>
                <a:ext uri="{FF2B5EF4-FFF2-40B4-BE49-F238E27FC236}">
                  <a16:creationId xmlns:a16="http://schemas.microsoft.com/office/drawing/2014/main" id="{0FB4BBFE-7E4A-9B0A-4319-A021DE06DD18}"/>
                </a:ext>
              </a:extLst>
            </p:cNvPr>
            <p:cNvGrpSpPr>
              <a:grpSpLocks noGrp="1" noUngrp="1" noRot="1" noMove="1" noResize="1"/>
            </p:cNvGrpSpPr>
            <p:nvPr userDrawn="1"/>
          </p:nvGrpSpPr>
          <p:grpSpPr>
            <a:xfrm>
              <a:off x="10863808" y="6124766"/>
              <a:ext cx="970457" cy="372942"/>
              <a:chOff x="10870156" y="6124766"/>
              <a:chExt cx="970457" cy="372942"/>
            </a:xfrm>
          </p:grpSpPr>
          <p:sp>
            <p:nvSpPr>
              <p:cNvPr id="6" name="Vrije vorm: vorm 5">
                <a:extLst>
                  <a:ext uri="{FF2B5EF4-FFF2-40B4-BE49-F238E27FC236}">
                    <a16:creationId xmlns:a16="http://schemas.microsoft.com/office/drawing/2014/main" id="{E244A822-CF6F-B69D-24AB-C780B956EA44}"/>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F7E3B60D-503B-DCAF-CF10-01C24A9681A8}"/>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C8FCBD84-CEDE-21E4-8B51-A0F615BF6ED1}"/>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0568914-8903-7162-0EDD-AEC4A0CA6D82}"/>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DBE94AD5-1570-848A-CEAD-543C02FCC3C3}"/>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538308086"/>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5 División-Servicios propuestos">
  <p:cSld name="5 División-Servicios propuestos">
    <p:spTree>
      <p:nvGrpSpPr>
        <p:cNvPr id="1" name="Shape 93"/>
        <p:cNvGrpSpPr/>
        <p:nvPr/>
      </p:nvGrpSpPr>
      <p:grpSpPr>
        <a:xfrm>
          <a:off x="0" y="0"/>
          <a:ext cx="0" cy="0"/>
          <a:chOff x="0" y="0"/>
          <a:chExt cx="0" cy="0"/>
        </a:xfrm>
      </p:grpSpPr>
      <p:pic>
        <p:nvPicPr>
          <p:cNvPr id="94" name="Google Shape;94;p5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5" name="Google Shape;95;p55"/>
          <p:cNvSpPr/>
          <p:nvPr/>
        </p:nvSpPr>
        <p:spPr>
          <a:xfrm>
            <a:off x="0" y="0"/>
            <a:ext cx="4042800" cy="6858000"/>
          </a:xfrm>
          <a:prstGeom prst="rect">
            <a:avLst/>
          </a:prstGeom>
          <a:solidFill>
            <a:schemeClr val="dk1">
              <a:alpha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pic>
        <p:nvPicPr>
          <p:cNvPr id="96" name="Google Shape;96;p55"/>
          <p:cNvPicPr preferRelativeResize="0"/>
          <p:nvPr/>
        </p:nvPicPr>
        <p:blipFill rotWithShape="1">
          <a:blip r:embed="rId3">
            <a:alphaModFix/>
          </a:blip>
          <a:srcRect b="71388"/>
          <a:stretch/>
        </p:blipFill>
        <p:spPr>
          <a:xfrm>
            <a:off x="984399" y="5854273"/>
            <a:ext cx="216000" cy="1003728"/>
          </a:xfrm>
          <a:prstGeom prst="rect">
            <a:avLst/>
          </a:prstGeom>
          <a:noFill/>
          <a:ln>
            <a:noFill/>
          </a:ln>
        </p:spPr>
      </p:pic>
      <p:pic>
        <p:nvPicPr>
          <p:cNvPr id="97" name="Google Shape;97;p55"/>
          <p:cNvPicPr preferRelativeResize="0"/>
          <p:nvPr/>
        </p:nvPicPr>
        <p:blipFill rotWithShape="1">
          <a:blip r:embed="rId4">
            <a:alphaModFix/>
          </a:blip>
          <a:srcRect t="66920"/>
          <a:stretch/>
        </p:blipFill>
        <p:spPr>
          <a:xfrm>
            <a:off x="984399" y="0"/>
            <a:ext cx="216000" cy="1160463"/>
          </a:xfrm>
          <a:prstGeom prst="rect">
            <a:avLst/>
          </a:prstGeom>
          <a:noFill/>
          <a:ln>
            <a:noFill/>
          </a:ln>
        </p:spPr>
      </p:pic>
      <p:pic>
        <p:nvPicPr>
          <p:cNvPr id="98" name="Google Shape;98;p55" descr="Imagen que contiene dibujo&#10;&#10;Descripción generada automáticamente"/>
          <p:cNvPicPr preferRelativeResize="0"/>
          <p:nvPr/>
        </p:nvPicPr>
        <p:blipFill rotWithShape="1">
          <a:blip r:embed="rId5">
            <a:alphaModFix/>
          </a:blip>
          <a:srcRect/>
          <a:stretch/>
        </p:blipFill>
        <p:spPr>
          <a:xfrm>
            <a:off x="10236113" y="5941915"/>
            <a:ext cx="1332000" cy="511273"/>
          </a:xfrm>
          <a:prstGeom prst="rect">
            <a:avLst/>
          </a:prstGeom>
          <a:noFill/>
          <a:ln>
            <a:noFill/>
          </a:ln>
        </p:spPr>
      </p:pic>
      <p:sp>
        <p:nvSpPr>
          <p:cNvPr id="99" name="Google Shape;99;p55"/>
          <p:cNvSpPr txBox="1">
            <a:spLocks noGrp="1"/>
          </p:cNvSpPr>
          <p:nvPr>
            <p:ph type="title"/>
          </p:nvPr>
        </p:nvSpPr>
        <p:spPr>
          <a:xfrm>
            <a:off x="634521" y="1567610"/>
            <a:ext cx="30132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55"/>
          <p:cNvSpPr txBox="1">
            <a:spLocks noGrp="1"/>
          </p:cNvSpPr>
          <p:nvPr>
            <p:ph type="body" idx="1"/>
          </p:nvPr>
        </p:nvSpPr>
        <p:spPr>
          <a:xfrm>
            <a:off x="623888" y="3176589"/>
            <a:ext cx="30132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1" name="Google Shape;101;p55" descr="Hogar con relleno sólido">
            <a:hlinkClick r:id="rId6" action="ppaction://hlinksldjump"/>
          </p:cNvPr>
          <p:cNvSpPr/>
          <p:nvPr/>
        </p:nvSpPr>
        <p:spPr>
          <a:xfrm flipH="1">
            <a:off x="113521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R - cover C.01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D2F84061-EB86-CD8F-4200-48B6B3C4C36A}"/>
              </a:ext>
            </a:extLst>
          </p:cNvPr>
          <p:cNvGrpSpPr>
            <a:grpSpLocks noGrp="1" noUngrp="1" noRot="1" noMove="1" noResize="1"/>
          </p:cNvGrpSpPr>
          <p:nvPr/>
        </p:nvGrpSpPr>
        <p:grpSpPr>
          <a:xfrm>
            <a:off x="9261600" y="4805452"/>
            <a:ext cx="2930400" cy="2052548"/>
            <a:chOff x="9261600" y="4805452"/>
            <a:chExt cx="2930400" cy="2052548"/>
          </a:xfrm>
        </p:grpSpPr>
        <p:sp>
          <p:nvSpPr>
            <p:cNvPr id="3" name="cornerstone">
              <a:extLst>
                <a:ext uri="{FF2B5EF4-FFF2-40B4-BE49-F238E27FC236}">
                  <a16:creationId xmlns:a16="http://schemas.microsoft.com/office/drawing/2014/main" id="{F09DFB0A-131A-073F-117E-1D2CE8BF2C6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5" name="BDO logo">
              <a:extLst>
                <a:ext uri="{FF2B5EF4-FFF2-40B4-BE49-F238E27FC236}">
                  <a16:creationId xmlns:a16="http://schemas.microsoft.com/office/drawing/2014/main" id="{0FB4BBFE-7E4A-9B0A-4319-A021DE06DD18}"/>
                </a:ext>
              </a:extLst>
            </p:cNvPr>
            <p:cNvGrpSpPr>
              <a:grpSpLocks noGrp="1" noUngrp="1" noRot="1" noMove="1" noResize="1"/>
            </p:cNvGrpSpPr>
            <p:nvPr userDrawn="1"/>
          </p:nvGrpSpPr>
          <p:grpSpPr>
            <a:xfrm>
              <a:off x="10863808" y="6124766"/>
              <a:ext cx="970457" cy="372942"/>
              <a:chOff x="10870156" y="6124766"/>
              <a:chExt cx="970457" cy="372942"/>
            </a:xfrm>
          </p:grpSpPr>
          <p:sp>
            <p:nvSpPr>
              <p:cNvPr id="6" name="Vrije vorm: vorm 5">
                <a:extLst>
                  <a:ext uri="{FF2B5EF4-FFF2-40B4-BE49-F238E27FC236}">
                    <a16:creationId xmlns:a16="http://schemas.microsoft.com/office/drawing/2014/main" id="{E244A822-CF6F-B69D-24AB-C780B956EA44}"/>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F7E3B60D-503B-DCAF-CF10-01C24A9681A8}"/>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C8FCBD84-CEDE-21E4-8B51-A0F615BF6ED1}"/>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0568914-8903-7162-0EDD-AEC4A0CA6D82}"/>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DBE94AD5-1570-848A-CEAD-543C02FCC3C3}"/>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6" name="picture placeholder">
            <a:extLst>
              <a:ext uri="{FF2B5EF4-FFF2-40B4-BE49-F238E27FC236}">
                <a16:creationId xmlns:a16="http://schemas.microsoft.com/office/drawing/2014/main" id="{A17633F4-4046-91A1-4DCE-F1309A9BB71E}"/>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lIns="0" tIns="180000" rIns="486000" bIns="0" anchor="t" anchorCtr="0">
            <a:noAutofit/>
          </a:bodyPr>
          <a:lstStyle>
            <a:lvl1pPr marL="0" indent="0" algn="r">
              <a:buFont typeface="Arial" panose="020B0604020202020204" pitchFamily="34" charset="0"/>
              <a:buNone/>
              <a:defRPr sz="800" b="0">
                <a:solidFill>
                  <a:srgbClr val="ADADAD"/>
                </a:solidFill>
              </a:defRPr>
            </a:lvl1pPr>
            <a:lvl2pPr marL="0" indent="0" algn="l">
              <a:buFont typeface="Arial" panose="020B0604020202020204" pitchFamily="34" charset="0"/>
              <a:buNone/>
              <a:defRPr sz="800" b="0">
                <a:solidFill>
                  <a:srgbClr val="333333"/>
                </a:solidFill>
              </a:defRPr>
            </a:lvl2pPr>
            <a:lvl3pPr marL="0" indent="0" algn="l">
              <a:buFont typeface="Arial" panose="020B0604020202020204" pitchFamily="34" charset="0"/>
              <a:buNone/>
              <a:defRPr sz="800" b="0">
                <a:solidFill>
                  <a:srgbClr val="333333"/>
                </a:solidFill>
              </a:defRPr>
            </a:lvl3pPr>
            <a:lvl4pPr marL="0" indent="0" algn="l">
              <a:buFont typeface="Arial" panose="020B0604020202020204" pitchFamily="34" charset="0"/>
              <a:buNone/>
              <a:defRPr sz="800" b="0">
                <a:solidFill>
                  <a:srgbClr val="333333"/>
                </a:solidFill>
              </a:defRPr>
            </a:lvl4pPr>
            <a:lvl5pPr marL="0" indent="0" algn="l">
              <a:buFont typeface="Arial" panose="020B0604020202020204" pitchFamily="34" charset="0"/>
              <a:buNone/>
              <a:defRPr sz="800" b="0">
                <a:solidFill>
                  <a:srgbClr val="333333"/>
                </a:solidFill>
              </a:defRPr>
            </a:lvl5pPr>
            <a:lvl6pPr marL="0" indent="0" algn="l">
              <a:buFont typeface="Arial" panose="020B0604020202020204" pitchFamily="34" charset="0"/>
              <a:buNone/>
              <a:defRPr sz="800" b="0">
                <a:solidFill>
                  <a:srgbClr val="333333"/>
                </a:solidFill>
              </a:defRPr>
            </a:lvl6pPr>
            <a:lvl7pPr marL="0" indent="0" algn="l">
              <a:buFont typeface="Arial" panose="020B0604020202020204" pitchFamily="34" charset="0"/>
              <a:buNone/>
              <a:defRPr sz="800" b="0">
                <a:solidFill>
                  <a:srgbClr val="333333"/>
                </a:solidFill>
              </a:defRPr>
            </a:lvl7pPr>
            <a:lvl8pPr marL="0" indent="0" algn="l">
              <a:buFont typeface="Arial" panose="020B0604020202020204" pitchFamily="34" charset="0"/>
              <a:buNone/>
              <a:defRPr sz="800" b="0">
                <a:solidFill>
                  <a:srgbClr val="333333"/>
                </a:solidFill>
              </a:defRPr>
            </a:lvl8pPr>
            <a:lvl9pPr marL="0" indent="0" algn="l">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27" name="2nd shape placeholder">
            <a:extLst>
              <a:ext uri="{FF2B5EF4-FFF2-40B4-BE49-F238E27FC236}">
                <a16:creationId xmlns:a16="http://schemas.microsoft.com/office/drawing/2014/main" id="{F99BAE41-1BBD-12DD-0E32-775E07C0F944}"/>
              </a:ext>
            </a:extLst>
          </p:cNvPr>
          <p:cNvSpPr>
            <a:spLocks noGrp="1" noRot="1" noMove="1" noResize="1" noEditPoints="1" noAdjustHandles="1" noChangeArrowheads="1" noChangeShapeType="1"/>
          </p:cNvSpPr>
          <p:nvPr>
            <p:ph type="body" sz="quarter" idx="14"/>
          </p:nvPr>
        </p:nvSpPr>
        <p:spPr>
          <a:xfrm>
            <a:off x="0" y="2"/>
            <a:ext cx="6860692" cy="4805457"/>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solidFill>
        </p:spPr>
        <p:txBody>
          <a:bodyPr wrap="square" lIns="486000" tIns="414000" bIns="0" anchor="t"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810452861"/>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R - cover C.02 (red)">
    <p:spTree>
      <p:nvGrpSpPr>
        <p:cNvPr id="1" name=""/>
        <p:cNvGrpSpPr/>
        <p:nvPr/>
      </p:nvGrpSpPr>
      <p:grpSpPr>
        <a:xfrm>
          <a:off x="0" y="0"/>
          <a:ext cx="0" cy="0"/>
          <a:chOff x="0" y="0"/>
          <a:chExt cx="0" cy="0"/>
        </a:xfrm>
      </p:grpSpPr>
      <p:grpSp>
        <p:nvGrpSpPr>
          <p:cNvPr id="2" name="cornerstone + logo">
            <a:extLst>
              <a:ext uri="{FF2B5EF4-FFF2-40B4-BE49-F238E27FC236}">
                <a16:creationId xmlns:a16="http://schemas.microsoft.com/office/drawing/2014/main" id="{D2F84061-EB86-CD8F-4200-48B6B3C4C36A}"/>
              </a:ext>
            </a:extLst>
          </p:cNvPr>
          <p:cNvGrpSpPr>
            <a:grpSpLocks noGrp="1" noUngrp="1" noRot="1" noMove="1" noResize="1"/>
          </p:cNvGrpSpPr>
          <p:nvPr/>
        </p:nvGrpSpPr>
        <p:grpSpPr>
          <a:xfrm>
            <a:off x="9261600" y="4805452"/>
            <a:ext cx="2930400" cy="2052548"/>
            <a:chOff x="9261600" y="4805452"/>
            <a:chExt cx="2930400" cy="2052548"/>
          </a:xfrm>
        </p:grpSpPr>
        <p:sp>
          <p:nvSpPr>
            <p:cNvPr id="3" name="cornerstone">
              <a:extLst>
                <a:ext uri="{FF2B5EF4-FFF2-40B4-BE49-F238E27FC236}">
                  <a16:creationId xmlns:a16="http://schemas.microsoft.com/office/drawing/2014/main" id="{F09DFB0A-131A-073F-117E-1D2CE8BF2C60}"/>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5" name="BDO logo">
              <a:extLst>
                <a:ext uri="{FF2B5EF4-FFF2-40B4-BE49-F238E27FC236}">
                  <a16:creationId xmlns:a16="http://schemas.microsoft.com/office/drawing/2014/main" id="{0FB4BBFE-7E4A-9B0A-4319-A021DE06DD18}"/>
                </a:ext>
              </a:extLst>
            </p:cNvPr>
            <p:cNvGrpSpPr>
              <a:grpSpLocks noGrp="1" noUngrp="1" noRot="1" noMove="1" noResize="1"/>
            </p:cNvGrpSpPr>
            <p:nvPr userDrawn="1"/>
          </p:nvGrpSpPr>
          <p:grpSpPr>
            <a:xfrm>
              <a:off x="10863808" y="6124766"/>
              <a:ext cx="970457" cy="372942"/>
              <a:chOff x="10870156" y="6124766"/>
              <a:chExt cx="970457" cy="372942"/>
            </a:xfrm>
          </p:grpSpPr>
          <p:sp>
            <p:nvSpPr>
              <p:cNvPr id="6" name="Vrije vorm: vorm 5">
                <a:extLst>
                  <a:ext uri="{FF2B5EF4-FFF2-40B4-BE49-F238E27FC236}">
                    <a16:creationId xmlns:a16="http://schemas.microsoft.com/office/drawing/2014/main" id="{E244A822-CF6F-B69D-24AB-C780B956EA44}"/>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F7E3B60D-503B-DCAF-CF10-01C24A9681A8}"/>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C8FCBD84-CEDE-21E4-8B51-A0F615BF6ED1}"/>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0568914-8903-7162-0EDD-AEC4A0CA6D82}"/>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DBE94AD5-1570-848A-CEAD-543C02FCC3C3}"/>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16" name="picture placeholder">
            <a:extLst>
              <a:ext uri="{FF2B5EF4-FFF2-40B4-BE49-F238E27FC236}">
                <a16:creationId xmlns:a16="http://schemas.microsoft.com/office/drawing/2014/main" id="{A17633F4-4046-91A1-4DCE-F1309A9BB71E}"/>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lIns="0" tIns="0" rIns="0" bIns="180000" anchor="b" anchorCtr="0">
            <a:noAutofit/>
          </a:bodyPr>
          <a:lstStyle>
            <a:lvl1pPr marL="0" indent="0" algn="ctr">
              <a:buFont typeface="Arial" panose="020B0604020202020204" pitchFamily="34" charset="0"/>
              <a:buNone/>
              <a:defRPr sz="800" b="0">
                <a:solidFill>
                  <a:srgbClr val="ADADAD"/>
                </a:solidFill>
              </a:defRPr>
            </a:lvl1pPr>
            <a:lvl2pPr marL="0" indent="0" algn="l">
              <a:buFont typeface="Arial" panose="020B0604020202020204" pitchFamily="34" charset="0"/>
              <a:buNone/>
              <a:defRPr sz="800" b="0">
                <a:solidFill>
                  <a:srgbClr val="333333"/>
                </a:solidFill>
              </a:defRPr>
            </a:lvl2pPr>
            <a:lvl3pPr marL="0" indent="0" algn="l">
              <a:buFont typeface="Arial" panose="020B0604020202020204" pitchFamily="34" charset="0"/>
              <a:buNone/>
              <a:defRPr sz="800" b="0">
                <a:solidFill>
                  <a:srgbClr val="333333"/>
                </a:solidFill>
              </a:defRPr>
            </a:lvl3pPr>
            <a:lvl4pPr marL="0" indent="0" algn="l">
              <a:buFont typeface="Arial" panose="020B0604020202020204" pitchFamily="34" charset="0"/>
              <a:buNone/>
              <a:defRPr sz="800" b="0">
                <a:solidFill>
                  <a:srgbClr val="333333"/>
                </a:solidFill>
              </a:defRPr>
            </a:lvl4pPr>
            <a:lvl5pPr marL="0" indent="0" algn="l">
              <a:buFont typeface="Arial" panose="020B0604020202020204" pitchFamily="34" charset="0"/>
              <a:buNone/>
              <a:defRPr sz="800" b="0">
                <a:solidFill>
                  <a:srgbClr val="333333"/>
                </a:solidFill>
              </a:defRPr>
            </a:lvl5pPr>
            <a:lvl6pPr marL="0" indent="0" algn="l">
              <a:buFont typeface="Arial" panose="020B0604020202020204" pitchFamily="34" charset="0"/>
              <a:buNone/>
              <a:defRPr sz="800" b="0">
                <a:solidFill>
                  <a:srgbClr val="333333"/>
                </a:solidFill>
              </a:defRPr>
            </a:lvl6pPr>
            <a:lvl7pPr marL="0" indent="0" algn="l">
              <a:buFont typeface="Arial" panose="020B0604020202020204" pitchFamily="34" charset="0"/>
              <a:buNone/>
              <a:defRPr sz="800" b="0">
                <a:solidFill>
                  <a:srgbClr val="333333"/>
                </a:solidFill>
              </a:defRPr>
            </a:lvl7pPr>
            <a:lvl8pPr marL="0" indent="0" algn="l">
              <a:buFont typeface="Arial" panose="020B0604020202020204" pitchFamily="34" charset="0"/>
              <a:buNone/>
              <a:defRPr sz="800" b="0">
                <a:solidFill>
                  <a:srgbClr val="333333"/>
                </a:solidFill>
              </a:defRPr>
            </a:lvl8pPr>
            <a:lvl9pPr marL="0" indent="0" algn="l">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27" name="2nd shape placeholder">
            <a:extLst>
              <a:ext uri="{FF2B5EF4-FFF2-40B4-BE49-F238E27FC236}">
                <a16:creationId xmlns:a16="http://schemas.microsoft.com/office/drawing/2014/main" id="{F99BAE41-1BBD-12DD-0E32-775E07C0F944}"/>
              </a:ext>
            </a:extLst>
          </p:cNvPr>
          <p:cNvSpPr>
            <a:spLocks noGrp="1" noRot="1" noChangeAspect="1" noMove="1" noResize="1" noEditPoints="1" noAdjustHandles="1" noChangeArrowheads="1" noChangeShapeType="1"/>
          </p:cNvSpPr>
          <p:nvPr>
            <p:ph type="body" sz="quarter" idx="14"/>
          </p:nvPr>
        </p:nvSpPr>
        <p:spPr>
          <a:xfrm>
            <a:off x="-1" y="0"/>
            <a:ext cx="9791082" cy="6858000"/>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solidFill>
        </p:spPr>
        <p:txBody>
          <a:bodyPr wrap="square" lIns="486000" tIns="414000" bIns="0" anchor="t"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026136626"/>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R - cover A (white)">
    <p:spTree>
      <p:nvGrpSpPr>
        <p:cNvPr id="1" name=""/>
        <p:cNvGrpSpPr/>
        <p:nvPr/>
      </p:nvGrpSpPr>
      <p:grpSpPr>
        <a:xfrm>
          <a:off x="0" y="0"/>
          <a:ext cx="0" cy="0"/>
          <a:chOff x="0" y="0"/>
          <a:chExt cx="0" cy="0"/>
        </a:xfrm>
      </p:grpSpPr>
      <p:grpSp>
        <p:nvGrpSpPr>
          <p:cNvPr id="3" name="cornerstone + logo">
            <a:extLst>
              <a:ext uri="{FF2B5EF4-FFF2-40B4-BE49-F238E27FC236}">
                <a16:creationId xmlns:a16="http://schemas.microsoft.com/office/drawing/2014/main" id="{64BE9AA4-9EF1-6435-BCF2-B2F53EABF393}"/>
              </a:ext>
            </a:extLst>
          </p:cNvPr>
          <p:cNvGrpSpPr>
            <a:grpSpLocks noGrp="1" noUngrp="1" noRot="1" noMove="1" noResize="1"/>
          </p:cNvGrpSpPr>
          <p:nvPr/>
        </p:nvGrpSpPr>
        <p:grpSpPr>
          <a:xfrm>
            <a:off x="9261600" y="4805452"/>
            <a:ext cx="2930400" cy="2052548"/>
            <a:chOff x="9261600" y="4805452"/>
            <a:chExt cx="2930400" cy="2052548"/>
          </a:xfrm>
        </p:grpSpPr>
        <p:sp>
          <p:nvSpPr>
            <p:cNvPr id="5" name="cornerstone">
              <a:extLst>
                <a:ext uri="{FF2B5EF4-FFF2-40B4-BE49-F238E27FC236}">
                  <a16:creationId xmlns:a16="http://schemas.microsoft.com/office/drawing/2014/main" id="{B14B3F5A-8D90-6F1D-1FF6-FE6DE565E045}"/>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6" name="BDO logo">
              <a:extLst>
                <a:ext uri="{FF2B5EF4-FFF2-40B4-BE49-F238E27FC236}">
                  <a16:creationId xmlns:a16="http://schemas.microsoft.com/office/drawing/2014/main" id="{D25E53C1-CD38-0FF8-4FCC-928136F9A0A7}"/>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7" name="Vrije vorm: vorm 6">
                <a:extLst>
                  <a:ext uri="{FF2B5EF4-FFF2-40B4-BE49-F238E27FC236}">
                    <a16:creationId xmlns:a16="http://schemas.microsoft.com/office/drawing/2014/main" id="{6398A9FC-007B-EE56-6DF4-DCD3146B4F3A}"/>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8" name="Vrije vorm: vorm 7">
                <a:extLst>
                  <a:ext uri="{FF2B5EF4-FFF2-40B4-BE49-F238E27FC236}">
                    <a16:creationId xmlns:a16="http://schemas.microsoft.com/office/drawing/2014/main" id="{13B32A46-26EA-3481-3DAA-0A6998623606}"/>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E6D9986E-27BA-F2C4-B028-4254AA9A66F0}"/>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BD2D01F2-46D1-DBDF-7782-D4C6AD144D50}"/>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B3EB3C0C-B0F4-83DA-27B4-2803FC69D2DD}"/>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47" name="picture placeholder">
            <a:extLst>
              <a:ext uri="{FF2B5EF4-FFF2-40B4-BE49-F238E27FC236}">
                <a16:creationId xmlns:a16="http://schemas.microsoft.com/office/drawing/2014/main" id="{905CD8B0-D3C2-45D6-427C-3D5718145317}"/>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tIns="180000" rIns="486000" anchor="t" anchorCtr="0">
            <a:noAutofit/>
          </a:bodyPr>
          <a:lstStyle>
            <a:lvl1pPr marL="0" indent="0" algn="r">
              <a:buFont typeface="Arial" panose="020B0604020202020204" pitchFamily="34" charset="0"/>
              <a:buNone/>
              <a:defRPr sz="800" b="0">
                <a:solidFill>
                  <a:srgbClr val="ADADAD"/>
                </a:solidFill>
              </a:defRPr>
            </a:lvl1pPr>
            <a:lvl2pPr marL="0" indent="0" algn="r">
              <a:buNone/>
              <a:defRPr sz="800" b="0">
                <a:solidFill>
                  <a:srgbClr val="333333"/>
                </a:solidFill>
              </a:defRPr>
            </a:lvl2pPr>
            <a:lvl3pPr marL="0" indent="0" algn="r">
              <a:buNone/>
              <a:defRPr sz="800" b="0">
                <a:solidFill>
                  <a:srgbClr val="333333"/>
                </a:solidFill>
              </a:defRPr>
            </a:lvl3pPr>
            <a:lvl4pPr marL="0" indent="0" algn="r">
              <a:buNone/>
              <a:defRPr sz="800" b="0">
                <a:solidFill>
                  <a:srgbClr val="333333"/>
                </a:solidFill>
              </a:defRPr>
            </a:lvl4pPr>
            <a:lvl5pPr marL="0" indent="0" algn="r">
              <a:buNone/>
              <a:defRPr sz="800" b="0">
                <a:solidFill>
                  <a:srgbClr val="333333"/>
                </a:solidFill>
              </a:defRPr>
            </a:lvl5pPr>
            <a:lvl6pPr marL="0" indent="0" algn="r">
              <a:buFont typeface="Arial" panose="020B0604020202020204" pitchFamily="34" charset="0"/>
              <a:buNone/>
              <a:defRPr sz="800" b="0">
                <a:solidFill>
                  <a:srgbClr val="333333"/>
                </a:solidFill>
              </a:defRPr>
            </a:lvl6pPr>
            <a:lvl7pPr marL="0" indent="0" algn="r">
              <a:buFont typeface="Arial" panose="020B0604020202020204" pitchFamily="34" charset="0"/>
              <a:buNone/>
              <a:defRPr sz="800" b="0">
                <a:solidFill>
                  <a:srgbClr val="333333"/>
                </a:solidFill>
              </a:defRPr>
            </a:lvl7pPr>
            <a:lvl8pPr marL="0" indent="0" algn="r">
              <a:buFont typeface="Arial" panose="020B0604020202020204" pitchFamily="34" charset="0"/>
              <a:buNone/>
              <a:defRPr sz="800" b="0">
                <a:solidFill>
                  <a:srgbClr val="333333"/>
                </a:solidFill>
              </a:defRPr>
            </a:lvl8pPr>
            <a:lvl9pPr marL="0" indent="0" algn="r">
              <a:buFont typeface="Arial" panose="020B0604020202020204" pitchFamily="34" charset="0"/>
              <a:buNone/>
              <a:defRPr sz="800" b="0">
                <a:solidFill>
                  <a:srgbClr val="333333"/>
                </a:solidFill>
              </a:defRPr>
            </a:lvl9pPr>
          </a:lstStyle>
          <a:p>
            <a:r>
              <a:rPr lang="en-US"/>
              <a:t>TO ADD A PICTURE: CLICK ICON or GO TO THE TOP MENU RIBBON AND CHOOSE ‘INSERT’ / ‘PICTURES’</a:t>
            </a:r>
          </a:p>
        </p:txBody>
      </p:sp>
      <p:sp>
        <p:nvSpPr>
          <p:cNvPr id="4" name="entity name placeholder">
            <a:extLst>
              <a:ext uri="{FF2B5EF4-FFF2-40B4-BE49-F238E27FC236}">
                <a16:creationId xmlns:a16="http://schemas.microsoft.com/office/drawing/2014/main" id="{02B7C3DA-4528-9546-06BE-457BD1C224FD}"/>
              </a:ext>
            </a:extLst>
          </p:cNvPr>
          <p:cNvSpPr>
            <a:spLocks noGrp="1" noRot="1" noMove="1" noResize="1" noEditPoints="1" noAdjustHandles="1" noChangeArrowheads="1" noChangeShapeType="1"/>
          </p:cNvSpPr>
          <p:nvPr>
            <p:ph type="body" sz="quarter" idx="13" hasCustomPrompt="1"/>
          </p:nvPr>
        </p:nvSpPr>
        <p:spPr>
          <a:xfrm>
            <a:off x="6275132" y="417618"/>
            <a:ext cx="5429572" cy="276999"/>
          </a:xfrm>
        </p:spPr>
        <p:txBody>
          <a:bodyPr wrap="square">
            <a:spAutoFit/>
          </a:bodyPr>
          <a:lstStyle>
            <a:lvl1pPr marL="0" indent="0" algn="r">
              <a:buFont typeface="Arial" panose="020B0604020202020204" pitchFamily="34" charset="0"/>
              <a:buNone/>
              <a:defRPr sz="1799" b="0">
                <a:solidFill>
                  <a:schemeClr val="bg1"/>
                </a:solidFill>
              </a:defRPr>
            </a:lvl1pPr>
            <a:lvl2pPr marL="0" indent="0" algn="r">
              <a:buNone/>
              <a:defRPr sz="1799" b="0">
                <a:solidFill>
                  <a:schemeClr val="bg1"/>
                </a:solidFill>
              </a:defRPr>
            </a:lvl2pPr>
            <a:lvl3pPr marL="0" indent="0" algn="r">
              <a:buNone/>
              <a:defRPr sz="1799" b="0">
                <a:solidFill>
                  <a:schemeClr val="bg1"/>
                </a:solidFill>
              </a:defRPr>
            </a:lvl3pPr>
            <a:lvl4pPr marL="0" indent="0" algn="r">
              <a:buNone/>
              <a:defRPr sz="1799" b="0">
                <a:solidFill>
                  <a:schemeClr val="bg1"/>
                </a:solidFill>
              </a:defRPr>
            </a:lvl4pPr>
            <a:lvl5pPr marL="0" indent="0" algn="r">
              <a:buFont typeface="Arial" panose="020B0604020202020204" pitchFamily="34" charset="0"/>
              <a:buNone/>
              <a:defRPr sz="1799" b="0">
                <a:solidFill>
                  <a:schemeClr val="bg1"/>
                </a:solidFill>
              </a:defRPr>
            </a:lvl5pPr>
            <a:lvl6pPr marL="0" indent="0" algn="r">
              <a:buFont typeface="Arial" panose="020B0604020202020204" pitchFamily="34" charset="0"/>
              <a:buNone/>
              <a:defRPr sz="1799" b="0">
                <a:solidFill>
                  <a:schemeClr val="bg1"/>
                </a:solidFill>
              </a:defRPr>
            </a:lvl6pPr>
            <a:lvl7pPr marL="0" indent="0" algn="r">
              <a:buFont typeface="Arial" panose="020B0604020202020204" pitchFamily="34" charset="0"/>
              <a:buNone/>
              <a:defRPr sz="1799" b="0">
                <a:solidFill>
                  <a:schemeClr val="bg1"/>
                </a:solidFill>
              </a:defRPr>
            </a:lvl7pPr>
            <a:lvl8pPr marL="0" indent="0" algn="r">
              <a:buFont typeface="Arial" panose="020B0604020202020204" pitchFamily="34" charset="0"/>
              <a:buNone/>
              <a:defRPr sz="1799" b="0">
                <a:solidFill>
                  <a:schemeClr val="bg1"/>
                </a:solidFill>
              </a:defRPr>
            </a:lvl8pPr>
            <a:lvl9pPr marL="0" indent="0" algn="r">
              <a:buFont typeface="Arial" panose="020B0604020202020204" pitchFamily="34" charset="0"/>
              <a:buNone/>
              <a:defRPr sz="1799" b="0">
                <a:solidFill>
                  <a:schemeClr val="bg1"/>
                </a:solidFill>
              </a:defRPr>
            </a:lvl9pPr>
          </a:lstStyle>
          <a:p>
            <a:pPr lvl="0"/>
            <a:r>
              <a:rPr lang="en-US"/>
              <a:t>OPTIONAL: ENTITY NAME</a:t>
            </a:r>
          </a:p>
        </p:txBody>
      </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963998306"/>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R - cover B (white)">
    <p:spTree>
      <p:nvGrpSpPr>
        <p:cNvPr id="1" name=""/>
        <p:cNvGrpSpPr/>
        <p:nvPr/>
      </p:nvGrpSpPr>
      <p:grpSpPr>
        <a:xfrm>
          <a:off x="0" y="0"/>
          <a:ext cx="0" cy="0"/>
          <a:chOff x="0" y="0"/>
          <a:chExt cx="0" cy="0"/>
        </a:xfrm>
      </p:grpSpPr>
      <p:sp>
        <p:nvSpPr>
          <p:cNvPr id="6" name="picture placeholder">
            <a:extLst>
              <a:ext uri="{FF2B5EF4-FFF2-40B4-BE49-F238E27FC236}">
                <a16:creationId xmlns:a16="http://schemas.microsoft.com/office/drawing/2014/main" id="{7269D20F-F355-DBA4-0F09-28F640C918FC}"/>
              </a:ext>
            </a:extLst>
          </p:cNvPr>
          <p:cNvSpPr>
            <a:spLocks noGrp="1"/>
          </p:cNvSpPr>
          <p:nvPr>
            <p:ph type="pic" sz="quarter" idx="16" hasCustomPrompt="1"/>
          </p:nvPr>
        </p:nvSpPr>
        <p:spPr>
          <a:xfrm>
            <a:off x="0" y="0"/>
            <a:ext cx="12191999" cy="6858000"/>
          </a:xfrm>
          <a:custGeom>
            <a:avLst/>
            <a:gdLst>
              <a:gd name="connsiteX0" fmla="*/ 0 w 12198349"/>
              <a:gd name="connsiteY0" fmla="*/ 0 h 6858000"/>
              <a:gd name="connsiteX1" fmla="*/ 12198349 w 12198349"/>
              <a:gd name="connsiteY1" fmla="*/ 0 h 6858000"/>
              <a:gd name="connsiteX2" fmla="*/ 12198349 w 12198349"/>
              <a:gd name="connsiteY2" fmla="*/ 4805454 h 6858000"/>
              <a:gd name="connsiteX3" fmla="*/ 9266426 w 12198349"/>
              <a:gd name="connsiteY3" fmla="*/ 6858000 h 6858000"/>
              <a:gd name="connsiteX4" fmla="*/ 0 w 1219834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8349" h="6858000">
                <a:moveTo>
                  <a:pt x="0" y="0"/>
                </a:moveTo>
                <a:lnTo>
                  <a:pt x="12198349" y="0"/>
                </a:lnTo>
                <a:lnTo>
                  <a:pt x="12198349" y="4805454"/>
                </a:lnTo>
                <a:lnTo>
                  <a:pt x="9266426" y="6858000"/>
                </a:lnTo>
                <a:lnTo>
                  <a:pt x="0" y="6858000"/>
                </a:lnTo>
                <a:close/>
              </a:path>
            </a:pathLst>
          </a:custGeom>
          <a:solidFill>
            <a:srgbClr val="F2F2F2"/>
          </a:solidFill>
        </p:spPr>
        <p:txBody>
          <a:bodyPr wrap="square" lIns="486000" tIns="180000">
            <a:noAutofit/>
          </a:bodyPr>
          <a:lstStyle>
            <a:lvl1pPr>
              <a:defRPr sz="800">
                <a:solidFill>
                  <a:srgbClr val="ADADAD"/>
                </a:solidFill>
              </a:defRPr>
            </a:lvl1pPr>
          </a:lstStyle>
          <a:p>
            <a:r>
              <a:rPr lang="en-US"/>
              <a:t>TO ADD A PICTURE: CLICK ICON or GO TO THE TOP MENU RIBBON AND CHOOSE ‘INSERT’ / ‘PICTURES’</a:t>
            </a:r>
          </a:p>
        </p:txBody>
      </p:sp>
      <p:sp>
        <p:nvSpPr>
          <p:cNvPr id="9" name="2nd shape placeholder">
            <a:extLst>
              <a:ext uri="{FF2B5EF4-FFF2-40B4-BE49-F238E27FC236}">
                <a16:creationId xmlns:a16="http://schemas.microsoft.com/office/drawing/2014/main" id="{FACC5060-89C2-6D15-A315-61C5073BE0E2}"/>
              </a:ext>
            </a:extLst>
          </p:cNvPr>
          <p:cNvSpPr>
            <a:spLocks noGrp="1"/>
          </p:cNvSpPr>
          <p:nvPr>
            <p:ph type="body" sz="quarter" idx="17"/>
          </p:nvPr>
        </p:nvSpPr>
        <p:spPr>
          <a:xfrm>
            <a:off x="7391362" y="2"/>
            <a:ext cx="4800638" cy="5480733"/>
          </a:xfrm>
          <a:custGeom>
            <a:avLst/>
            <a:gdLst>
              <a:gd name="connsiteX0" fmla="*/ 0 w 4803138"/>
              <a:gd name="connsiteY0" fmla="*/ 0 h 5480733"/>
              <a:gd name="connsiteX1" fmla="*/ 4803138 w 4803138"/>
              <a:gd name="connsiteY1" fmla="*/ 0 h 5480733"/>
              <a:gd name="connsiteX2" fmla="*/ 4803138 w 4803138"/>
              <a:gd name="connsiteY2" fmla="*/ 4805452 h 5480733"/>
              <a:gd name="connsiteX3" fmla="*/ 3838545 w 4803138"/>
              <a:gd name="connsiteY3" fmla="*/ 5480733 h 5480733"/>
            </a:gdLst>
            <a:ahLst/>
            <a:cxnLst>
              <a:cxn ang="0">
                <a:pos x="connsiteX0" y="connsiteY0"/>
              </a:cxn>
              <a:cxn ang="0">
                <a:pos x="connsiteX1" y="connsiteY1"/>
              </a:cxn>
              <a:cxn ang="0">
                <a:pos x="connsiteX2" y="connsiteY2"/>
              </a:cxn>
              <a:cxn ang="0">
                <a:pos x="connsiteX3" y="connsiteY3"/>
              </a:cxn>
            </a:cxnLst>
            <a:rect l="l" t="t" r="r" b="b"/>
            <a:pathLst>
              <a:path w="4803138" h="5480733">
                <a:moveTo>
                  <a:pt x="0" y="0"/>
                </a:moveTo>
                <a:lnTo>
                  <a:pt x="4803138" y="0"/>
                </a:lnTo>
                <a:lnTo>
                  <a:pt x="4803138" y="4805452"/>
                </a:lnTo>
                <a:lnTo>
                  <a:pt x="3838545" y="5480733"/>
                </a:lnTo>
                <a:close/>
              </a:path>
            </a:pathLst>
          </a:custGeom>
          <a:solidFill>
            <a:srgbClr val="333333"/>
          </a:solidFill>
        </p:spPr>
        <p:txBody>
          <a:bodyPr wrap="square" tIns="414000" rIns="486000">
            <a:noAutofit/>
          </a:bodyPr>
          <a:lstStyle>
            <a:lvl1pPr marL="0" indent="0" algn="r">
              <a:lnSpc>
                <a:spcPct val="90000"/>
              </a:lnSpc>
              <a:buFont typeface="+mj-lt"/>
              <a:buNone/>
              <a:defRPr sz="1799" b="0">
                <a:solidFill>
                  <a:schemeClr val="bg1"/>
                </a:solidFill>
              </a:defRPr>
            </a:lvl1pPr>
            <a:lvl2pPr marL="0" indent="0" algn="r">
              <a:buFont typeface="+mj-lt"/>
              <a:buNone/>
              <a:defRPr sz="1799" b="0">
                <a:solidFill>
                  <a:schemeClr val="bg1"/>
                </a:solidFill>
              </a:defRPr>
            </a:lvl2pPr>
            <a:lvl3pPr marL="0" indent="0" algn="r">
              <a:buFont typeface="+mj-lt"/>
              <a:buNone/>
              <a:defRPr sz="1799" b="0">
                <a:solidFill>
                  <a:schemeClr val="bg1"/>
                </a:solidFill>
              </a:defRPr>
            </a:lvl3pPr>
            <a:lvl4pPr marL="0" indent="0" algn="r">
              <a:buFont typeface="+mj-lt"/>
              <a:buNone/>
              <a:defRPr sz="1799" b="0">
                <a:solidFill>
                  <a:schemeClr val="bg1"/>
                </a:solidFill>
              </a:defRPr>
            </a:lvl4pPr>
            <a:lvl5pPr marL="0" indent="0" algn="r">
              <a:buFont typeface="+mj-lt"/>
              <a:buNone/>
              <a:defRPr sz="1799" b="0">
                <a:solidFill>
                  <a:schemeClr val="bg1"/>
                </a:solidFill>
              </a:defRPr>
            </a:lvl5pPr>
          </a:lstStyle>
          <a:p>
            <a:pPr lvl="0"/>
            <a:r>
              <a:rPr lang="es-ES"/>
              <a:t>Haga clic para modificar los estilos de texto del patrón</a:t>
            </a:r>
          </a:p>
        </p:txBody>
      </p:sp>
      <p:grpSp>
        <p:nvGrpSpPr>
          <p:cNvPr id="4" name="cornerstone + logo">
            <a:extLst>
              <a:ext uri="{FF2B5EF4-FFF2-40B4-BE49-F238E27FC236}">
                <a16:creationId xmlns:a16="http://schemas.microsoft.com/office/drawing/2014/main" id="{1840B9A3-FD10-E761-F667-B910D9925086}"/>
              </a:ext>
            </a:extLst>
          </p:cNvPr>
          <p:cNvGrpSpPr>
            <a:grpSpLocks noGrp="1" noUngrp="1" noRot="1" noMove="1" noResize="1"/>
          </p:cNvGrpSpPr>
          <p:nvPr/>
        </p:nvGrpSpPr>
        <p:grpSpPr>
          <a:xfrm>
            <a:off x="9261600" y="4805452"/>
            <a:ext cx="2930400" cy="2052548"/>
            <a:chOff x="9261600" y="4805452"/>
            <a:chExt cx="2930400" cy="2052548"/>
          </a:xfrm>
        </p:grpSpPr>
        <p:sp>
          <p:nvSpPr>
            <p:cNvPr id="7" name="cornerstone">
              <a:extLst>
                <a:ext uri="{FF2B5EF4-FFF2-40B4-BE49-F238E27FC236}">
                  <a16:creationId xmlns:a16="http://schemas.microsoft.com/office/drawing/2014/main" id="{B7127664-BCBC-A177-9B8B-F1B0D7E52149}"/>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8" name="BDO logo">
              <a:extLst>
                <a:ext uri="{FF2B5EF4-FFF2-40B4-BE49-F238E27FC236}">
                  <a16:creationId xmlns:a16="http://schemas.microsoft.com/office/drawing/2014/main" id="{2763D6FD-21FE-8236-63D3-045A7EC9E6AD}"/>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3" name="Vrije vorm: vorm 12">
                <a:extLst>
                  <a:ext uri="{FF2B5EF4-FFF2-40B4-BE49-F238E27FC236}">
                    <a16:creationId xmlns:a16="http://schemas.microsoft.com/office/drawing/2014/main" id="{1BA7F92F-CD64-A730-A990-B41F74657811}"/>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F2E9CED4-FFD1-2727-5EDE-05C730604633}"/>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B8BBD1DF-4331-170E-910B-062E521F5ED6}"/>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FA7E0CEC-B692-2FD8-9025-741DCD6F5A23}"/>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AA9E22CB-CD36-AD11-1C51-8F5FDF5B100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485774"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485774"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700217027"/>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R - cover C.01 (white)">
    <p:spTree>
      <p:nvGrpSpPr>
        <p:cNvPr id="1" name=""/>
        <p:cNvGrpSpPr/>
        <p:nvPr/>
      </p:nvGrpSpPr>
      <p:grpSpPr>
        <a:xfrm>
          <a:off x="0" y="0"/>
          <a:ext cx="0" cy="0"/>
          <a:chOff x="0" y="0"/>
          <a:chExt cx="0" cy="0"/>
        </a:xfrm>
      </p:grpSpPr>
      <p:grpSp>
        <p:nvGrpSpPr>
          <p:cNvPr id="4" name="cornerstone + logo">
            <a:extLst>
              <a:ext uri="{FF2B5EF4-FFF2-40B4-BE49-F238E27FC236}">
                <a16:creationId xmlns:a16="http://schemas.microsoft.com/office/drawing/2014/main" id="{1840B9A3-FD10-E761-F667-B910D9925086}"/>
              </a:ext>
            </a:extLst>
          </p:cNvPr>
          <p:cNvGrpSpPr>
            <a:grpSpLocks noGrp="1" noUngrp="1" noRot="1" noMove="1" noResize="1"/>
          </p:cNvGrpSpPr>
          <p:nvPr/>
        </p:nvGrpSpPr>
        <p:grpSpPr>
          <a:xfrm>
            <a:off x="9261600" y="4805452"/>
            <a:ext cx="2930400" cy="2052548"/>
            <a:chOff x="9261600" y="4805452"/>
            <a:chExt cx="2930400" cy="2052548"/>
          </a:xfrm>
        </p:grpSpPr>
        <p:sp>
          <p:nvSpPr>
            <p:cNvPr id="7" name="cornerstone">
              <a:extLst>
                <a:ext uri="{FF2B5EF4-FFF2-40B4-BE49-F238E27FC236}">
                  <a16:creationId xmlns:a16="http://schemas.microsoft.com/office/drawing/2014/main" id="{B7127664-BCBC-A177-9B8B-F1B0D7E52149}"/>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8" name="BDO logo">
              <a:extLst>
                <a:ext uri="{FF2B5EF4-FFF2-40B4-BE49-F238E27FC236}">
                  <a16:creationId xmlns:a16="http://schemas.microsoft.com/office/drawing/2014/main" id="{2763D6FD-21FE-8236-63D3-045A7EC9E6AD}"/>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3" name="Vrije vorm: vorm 12">
                <a:extLst>
                  <a:ext uri="{FF2B5EF4-FFF2-40B4-BE49-F238E27FC236}">
                    <a16:creationId xmlns:a16="http://schemas.microsoft.com/office/drawing/2014/main" id="{1BA7F92F-CD64-A730-A990-B41F74657811}"/>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F2E9CED4-FFD1-2727-5EDE-05C730604633}"/>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B8BBD1DF-4331-170E-910B-062E521F5ED6}"/>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FA7E0CEC-B692-2FD8-9025-741DCD6F5A23}"/>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AA9E22CB-CD36-AD11-1C51-8F5FDF5B100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16" name="picture placeholder">
            <a:extLst>
              <a:ext uri="{FF2B5EF4-FFF2-40B4-BE49-F238E27FC236}">
                <a16:creationId xmlns:a16="http://schemas.microsoft.com/office/drawing/2014/main" id="{A17633F4-4046-91A1-4DCE-F1309A9BB71E}"/>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lIns="0" tIns="180000" rIns="486000" bIns="0" anchor="t" anchorCtr="0">
            <a:noAutofit/>
          </a:bodyPr>
          <a:lstStyle>
            <a:lvl1pPr marL="0" indent="0" algn="r">
              <a:buFont typeface="Arial" panose="020B0604020202020204" pitchFamily="34" charset="0"/>
              <a:buNone/>
              <a:defRPr sz="800" b="0">
                <a:solidFill>
                  <a:srgbClr val="ADADAD"/>
                </a:solidFill>
              </a:defRPr>
            </a:lvl1pPr>
            <a:lvl2pPr marL="0" indent="0" algn="l">
              <a:buFont typeface="Arial" panose="020B0604020202020204" pitchFamily="34" charset="0"/>
              <a:buNone/>
              <a:defRPr sz="800" b="0">
                <a:solidFill>
                  <a:srgbClr val="333333"/>
                </a:solidFill>
              </a:defRPr>
            </a:lvl2pPr>
            <a:lvl3pPr marL="0" indent="0" algn="l">
              <a:buFont typeface="Arial" panose="020B0604020202020204" pitchFamily="34" charset="0"/>
              <a:buNone/>
              <a:defRPr sz="800" b="0">
                <a:solidFill>
                  <a:srgbClr val="333333"/>
                </a:solidFill>
              </a:defRPr>
            </a:lvl3pPr>
            <a:lvl4pPr marL="0" indent="0" algn="l">
              <a:buFont typeface="Arial" panose="020B0604020202020204" pitchFamily="34" charset="0"/>
              <a:buNone/>
              <a:defRPr sz="800" b="0">
                <a:solidFill>
                  <a:srgbClr val="333333"/>
                </a:solidFill>
              </a:defRPr>
            </a:lvl4pPr>
            <a:lvl5pPr marL="0" indent="0" algn="l">
              <a:buFont typeface="Arial" panose="020B0604020202020204" pitchFamily="34" charset="0"/>
              <a:buNone/>
              <a:defRPr sz="800" b="0">
                <a:solidFill>
                  <a:srgbClr val="333333"/>
                </a:solidFill>
              </a:defRPr>
            </a:lvl5pPr>
            <a:lvl6pPr marL="0" indent="0" algn="l">
              <a:buFont typeface="Arial" panose="020B0604020202020204" pitchFamily="34" charset="0"/>
              <a:buNone/>
              <a:defRPr sz="800" b="0">
                <a:solidFill>
                  <a:srgbClr val="333333"/>
                </a:solidFill>
              </a:defRPr>
            </a:lvl6pPr>
            <a:lvl7pPr marL="0" indent="0" algn="l">
              <a:buFont typeface="Arial" panose="020B0604020202020204" pitchFamily="34" charset="0"/>
              <a:buNone/>
              <a:defRPr sz="800" b="0">
                <a:solidFill>
                  <a:srgbClr val="333333"/>
                </a:solidFill>
              </a:defRPr>
            </a:lvl7pPr>
            <a:lvl8pPr marL="0" indent="0" algn="l">
              <a:buFont typeface="Arial" panose="020B0604020202020204" pitchFamily="34" charset="0"/>
              <a:buNone/>
              <a:defRPr sz="800" b="0">
                <a:solidFill>
                  <a:srgbClr val="333333"/>
                </a:solidFill>
              </a:defRPr>
            </a:lvl8pPr>
            <a:lvl9pPr marL="0" indent="0" algn="l">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3" name="2nd shape placeholder">
            <a:extLst>
              <a:ext uri="{FF2B5EF4-FFF2-40B4-BE49-F238E27FC236}">
                <a16:creationId xmlns:a16="http://schemas.microsoft.com/office/drawing/2014/main" id="{AD3AA3C7-70E2-2FA5-B742-D457790EABB2}"/>
              </a:ext>
            </a:extLst>
          </p:cNvPr>
          <p:cNvSpPr>
            <a:spLocks noGrp="1" noRot="1" noMove="1" noResize="1" noEditPoints="1" noAdjustHandles="1" noChangeArrowheads="1" noChangeShapeType="1"/>
          </p:cNvSpPr>
          <p:nvPr>
            <p:ph type="body" sz="quarter" idx="14"/>
          </p:nvPr>
        </p:nvSpPr>
        <p:spPr>
          <a:xfrm>
            <a:off x="0" y="2"/>
            <a:ext cx="6860692" cy="4805457"/>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solidFill>
        </p:spPr>
        <p:txBody>
          <a:bodyPr wrap="square" lIns="486000" tIns="414000" bIns="0" anchor="t"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48" name="author placeholder">
            <a:extLst>
              <a:ext uri="{FF2B5EF4-FFF2-40B4-BE49-F238E27FC236}">
                <a16:creationId xmlns:a16="http://schemas.microsoft.com/office/drawing/2014/main" id="{8E35709C-3AC1-98C9-FD70-88EE725D221B}"/>
              </a:ext>
            </a:extLst>
          </p:cNvPr>
          <p:cNvSpPr>
            <a:spLocks noGrp="1" noRot="1" noMove="1" noResize="1" noEditPoints="1" noAdjustHandles="1" noChangeArrowheads="1" noChangeShapeType="1"/>
          </p:cNvSpPr>
          <p:nvPr>
            <p:ph type="body" sz="quarter" idx="11" hasCustomPrompt="1"/>
          </p:nvPr>
        </p:nvSpPr>
        <p:spPr>
          <a:xfrm>
            <a:off x="485774" y="5913894"/>
            <a:ext cx="5429572" cy="215444"/>
          </a:xfrm>
          <a:prstGeom prst="rect">
            <a:avLst/>
          </a:prstGeom>
        </p:spPr>
        <p:txBody>
          <a:bodyPr wrap="square" anchor="b" anchorCtr="0">
            <a:spAutoFit/>
          </a:bodyPr>
          <a:lstStyle>
            <a:lvl1pPr marL="0" indent="0" algn="l">
              <a:spcAft>
                <a:spcPts val="600"/>
              </a:spcAft>
              <a:buFont typeface="Arial" panose="020B0604020202020204" pitchFamily="34" charset="0"/>
              <a:buNone/>
              <a:defRPr sz="1399" b="0">
                <a:solidFill>
                  <a:schemeClr val="tx2"/>
                </a:solidFill>
              </a:defRPr>
            </a:lvl1pPr>
            <a:lvl2pPr marL="0" indent="0">
              <a:buNone/>
              <a:defRPr sz="1399" b="0">
                <a:solidFill>
                  <a:schemeClr val="tx2"/>
                </a:solidFill>
              </a:defRPr>
            </a:lvl2pPr>
            <a:lvl3pPr marL="0" indent="0">
              <a:buNone/>
              <a:defRPr sz="1399" b="0">
                <a:solidFill>
                  <a:schemeClr val="tx2"/>
                </a:solidFill>
              </a:defRPr>
            </a:lvl3pPr>
            <a:lvl4pPr marL="0" indent="0">
              <a:buNone/>
              <a:defRPr sz="1399" b="0">
                <a:solidFill>
                  <a:schemeClr val="tx2"/>
                </a:solidFill>
              </a:defRPr>
            </a:lvl4pPr>
            <a:lvl5pPr marL="0" indent="0">
              <a:buNone/>
              <a:defRPr sz="1399" b="0">
                <a:solidFill>
                  <a:schemeClr val="tx2"/>
                </a:solidFill>
              </a:defRPr>
            </a:lvl5pPr>
            <a:lvl6pPr marL="0" indent="0">
              <a:buFont typeface="Arial" panose="020B0604020202020204" pitchFamily="34" charset="0"/>
              <a:buNone/>
              <a:defRPr sz="1399" b="0">
                <a:solidFill>
                  <a:schemeClr val="tx2"/>
                </a:solidFill>
              </a:defRPr>
            </a:lvl6pPr>
            <a:lvl7pPr marL="0" indent="0">
              <a:buFont typeface="Arial" panose="020B0604020202020204" pitchFamily="34" charset="0"/>
              <a:buNone/>
              <a:defRPr sz="1399" b="0">
                <a:solidFill>
                  <a:schemeClr val="tx2"/>
                </a:solidFill>
              </a:defRPr>
            </a:lvl7pPr>
            <a:lvl8pPr marL="0" indent="0">
              <a:buFont typeface="Arial" panose="020B0604020202020204" pitchFamily="34" charset="0"/>
              <a:buNone/>
              <a:defRPr sz="1399" b="0">
                <a:solidFill>
                  <a:schemeClr val="tx2"/>
                </a:solidFill>
              </a:defRPr>
            </a:lvl8pPr>
            <a:lvl9pPr marL="0" indent="0">
              <a:buFont typeface="Arial" panose="020B0604020202020204" pitchFamily="34" charset="0"/>
              <a:buNone/>
              <a:defRPr sz="1399" b="0">
                <a:solidFill>
                  <a:schemeClr val="tx2"/>
                </a:solidFill>
              </a:defRPr>
            </a:lvl9pPr>
          </a:lstStyle>
          <a:p>
            <a:pPr lvl="0"/>
            <a:r>
              <a:rPr lang="en-US"/>
              <a:t>Author</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059535579"/>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R - cover C.02 (white)">
    <p:spTree>
      <p:nvGrpSpPr>
        <p:cNvPr id="1" name=""/>
        <p:cNvGrpSpPr/>
        <p:nvPr/>
      </p:nvGrpSpPr>
      <p:grpSpPr>
        <a:xfrm>
          <a:off x="0" y="0"/>
          <a:ext cx="0" cy="0"/>
          <a:chOff x="0" y="0"/>
          <a:chExt cx="0" cy="0"/>
        </a:xfrm>
      </p:grpSpPr>
      <p:grpSp>
        <p:nvGrpSpPr>
          <p:cNvPr id="4" name="cornerstone + logo">
            <a:extLst>
              <a:ext uri="{FF2B5EF4-FFF2-40B4-BE49-F238E27FC236}">
                <a16:creationId xmlns:a16="http://schemas.microsoft.com/office/drawing/2014/main" id="{1840B9A3-FD10-E761-F667-B910D9925086}"/>
              </a:ext>
            </a:extLst>
          </p:cNvPr>
          <p:cNvGrpSpPr>
            <a:grpSpLocks noGrp="1" noUngrp="1" noRot="1" noMove="1" noResize="1"/>
          </p:cNvGrpSpPr>
          <p:nvPr/>
        </p:nvGrpSpPr>
        <p:grpSpPr>
          <a:xfrm>
            <a:off x="9261600" y="4805452"/>
            <a:ext cx="2930400" cy="2052548"/>
            <a:chOff x="9261600" y="4805452"/>
            <a:chExt cx="2930400" cy="2052548"/>
          </a:xfrm>
        </p:grpSpPr>
        <p:sp>
          <p:nvSpPr>
            <p:cNvPr id="7" name="cornerstone">
              <a:extLst>
                <a:ext uri="{FF2B5EF4-FFF2-40B4-BE49-F238E27FC236}">
                  <a16:creationId xmlns:a16="http://schemas.microsoft.com/office/drawing/2014/main" id="{B7127664-BCBC-A177-9B8B-F1B0D7E52149}"/>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8" name="BDO logo">
              <a:extLst>
                <a:ext uri="{FF2B5EF4-FFF2-40B4-BE49-F238E27FC236}">
                  <a16:creationId xmlns:a16="http://schemas.microsoft.com/office/drawing/2014/main" id="{2763D6FD-21FE-8236-63D3-045A7EC9E6AD}"/>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3" name="Vrije vorm: vorm 12">
                <a:extLst>
                  <a:ext uri="{FF2B5EF4-FFF2-40B4-BE49-F238E27FC236}">
                    <a16:creationId xmlns:a16="http://schemas.microsoft.com/office/drawing/2014/main" id="{1BA7F92F-CD64-A730-A990-B41F74657811}"/>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F2E9CED4-FFD1-2727-5EDE-05C730604633}"/>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7" name="Vrije vorm: vorm 16">
                <a:extLst>
                  <a:ext uri="{FF2B5EF4-FFF2-40B4-BE49-F238E27FC236}">
                    <a16:creationId xmlns:a16="http://schemas.microsoft.com/office/drawing/2014/main" id="{B8BBD1DF-4331-170E-910B-062E521F5ED6}"/>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FA7E0CEC-B692-2FD8-9025-741DCD6F5A23}"/>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AA9E22CB-CD36-AD11-1C51-8F5FDF5B100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16" name="picture placeholder">
            <a:extLst>
              <a:ext uri="{FF2B5EF4-FFF2-40B4-BE49-F238E27FC236}">
                <a16:creationId xmlns:a16="http://schemas.microsoft.com/office/drawing/2014/main" id="{A17633F4-4046-91A1-4DCE-F1309A9BB71E}"/>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lIns="0" tIns="0" rIns="0" bIns="180000" anchor="b" anchorCtr="0">
            <a:noAutofit/>
          </a:bodyPr>
          <a:lstStyle>
            <a:lvl1pPr marL="0" indent="0" algn="ctr">
              <a:buFont typeface="Arial" panose="020B0604020202020204" pitchFamily="34" charset="0"/>
              <a:buNone/>
              <a:defRPr sz="800" b="0">
                <a:solidFill>
                  <a:srgbClr val="ADADAD"/>
                </a:solidFill>
              </a:defRPr>
            </a:lvl1pPr>
            <a:lvl2pPr marL="0" indent="0" algn="l">
              <a:buFont typeface="Arial" panose="020B0604020202020204" pitchFamily="34" charset="0"/>
              <a:buNone/>
              <a:defRPr sz="800" b="0">
                <a:solidFill>
                  <a:srgbClr val="333333"/>
                </a:solidFill>
              </a:defRPr>
            </a:lvl2pPr>
            <a:lvl3pPr marL="0" indent="0" algn="l">
              <a:buFont typeface="Arial" panose="020B0604020202020204" pitchFamily="34" charset="0"/>
              <a:buNone/>
              <a:defRPr sz="800" b="0">
                <a:solidFill>
                  <a:srgbClr val="333333"/>
                </a:solidFill>
              </a:defRPr>
            </a:lvl3pPr>
            <a:lvl4pPr marL="0" indent="0" algn="l">
              <a:buFont typeface="Arial" panose="020B0604020202020204" pitchFamily="34" charset="0"/>
              <a:buNone/>
              <a:defRPr sz="800" b="0">
                <a:solidFill>
                  <a:srgbClr val="333333"/>
                </a:solidFill>
              </a:defRPr>
            </a:lvl4pPr>
            <a:lvl5pPr marL="0" indent="0" algn="l">
              <a:buFont typeface="Arial" panose="020B0604020202020204" pitchFamily="34" charset="0"/>
              <a:buNone/>
              <a:defRPr sz="800" b="0">
                <a:solidFill>
                  <a:srgbClr val="333333"/>
                </a:solidFill>
              </a:defRPr>
            </a:lvl5pPr>
            <a:lvl6pPr marL="0" indent="0" algn="l">
              <a:buFont typeface="Arial" panose="020B0604020202020204" pitchFamily="34" charset="0"/>
              <a:buNone/>
              <a:defRPr sz="800" b="0">
                <a:solidFill>
                  <a:srgbClr val="333333"/>
                </a:solidFill>
              </a:defRPr>
            </a:lvl6pPr>
            <a:lvl7pPr marL="0" indent="0" algn="l">
              <a:buFont typeface="Arial" panose="020B0604020202020204" pitchFamily="34" charset="0"/>
              <a:buNone/>
              <a:defRPr sz="800" b="0">
                <a:solidFill>
                  <a:srgbClr val="333333"/>
                </a:solidFill>
              </a:defRPr>
            </a:lvl7pPr>
            <a:lvl8pPr marL="0" indent="0" algn="l">
              <a:buFont typeface="Arial" panose="020B0604020202020204" pitchFamily="34" charset="0"/>
              <a:buNone/>
              <a:defRPr sz="800" b="0">
                <a:solidFill>
                  <a:srgbClr val="333333"/>
                </a:solidFill>
              </a:defRPr>
            </a:lvl8pPr>
            <a:lvl9pPr marL="0" indent="0" algn="l">
              <a:buFont typeface="Arial" panose="020B0604020202020204" pitchFamily="34" charset="0"/>
              <a:buNone/>
              <a:defRPr sz="800" b="0">
                <a:solidFill>
                  <a:srgbClr val="333333"/>
                </a:solidFill>
              </a:defRPr>
            </a:lvl9pPr>
          </a:lstStyle>
          <a:p>
            <a:r>
              <a:rPr lang="en-US"/>
              <a:t>TO ADD A PICTURE: GO TO THE TOP MENU RIBBON AND CHOOSE ‘INSERT’ / ‘PICTURES’</a:t>
            </a:r>
          </a:p>
        </p:txBody>
      </p:sp>
      <p:sp>
        <p:nvSpPr>
          <p:cNvPr id="3" name="2nd shape placeholder">
            <a:extLst>
              <a:ext uri="{FF2B5EF4-FFF2-40B4-BE49-F238E27FC236}">
                <a16:creationId xmlns:a16="http://schemas.microsoft.com/office/drawing/2014/main" id="{AD3AA3C7-70E2-2FA5-B742-D457790EABB2}"/>
              </a:ext>
            </a:extLst>
          </p:cNvPr>
          <p:cNvSpPr>
            <a:spLocks noGrp="1" noRot="1" noChangeAspect="1" noMove="1" noResize="1" noEditPoints="1" noAdjustHandles="1" noChangeArrowheads="1" noChangeShapeType="1"/>
          </p:cNvSpPr>
          <p:nvPr>
            <p:ph type="body" sz="quarter" idx="14"/>
          </p:nvPr>
        </p:nvSpPr>
        <p:spPr>
          <a:xfrm>
            <a:off x="-1" y="0"/>
            <a:ext cx="9791082" cy="6858000"/>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solidFill>
        </p:spPr>
        <p:txBody>
          <a:bodyPr wrap="square" lIns="486000" tIns="414000" bIns="0" anchor="t" anchorCtr="0">
            <a:noAutofit/>
          </a:bodyPr>
          <a:lstStyle>
            <a:lvl1pPr marL="0" indent="0">
              <a:lnSpc>
                <a:spcPct val="90000"/>
              </a:lnSpc>
              <a:spcAft>
                <a:spcPts val="600"/>
              </a:spcAft>
              <a:buFont typeface="Arial" panose="020B0604020202020204" pitchFamily="34" charset="0"/>
              <a:buNone/>
              <a:defRPr sz="1799" b="0">
                <a:solidFill>
                  <a:schemeClr val="bg1"/>
                </a:solidFill>
              </a:defRPr>
            </a:lvl1pPr>
            <a:lvl2pPr marL="0" indent="0">
              <a:spcAft>
                <a:spcPts val="600"/>
              </a:spcAft>
              <a:buClr>
                <a:schemeClr val="bg1"/>
              </a:buClr>
              <a:buNone/>
              <a:defRPr sz="1799" b="0">
                <a:solidFill>
                  <a:schemeClr val="bg1"/>
                </a:solidFill>
              </a:defRPr>
            </a:lvl2pPr>
            <a:lvl3pPr marL="0" indent="0">
              <a:spcAft>
                <a:spcPts val="600"/>
              </a:spcAft>
              <a:buClr>
                <a:schemeClr val="bg1"/>
              </a:buClr>
              <a:buNone/>
              <a:defRPr sz="1799" b="0">
                <a:solidFill>
                  <a:schemeClr val="bg1"/>
                </a:solidFill>
              </a:defRPr>
            </a:lvl3pPr>
            <a:lvl4pPr marL="0" indent="0">
              <a:spcAft>
                <a:spcPts val="600"/>
              </a:spcAft>
              <a:buClr>
                <a:schemeClr val="bg1"/>
              </a:buClr>
              <a:buNone/>
              <a:defRPr sz="1799" b="0">
                <a:solidFill>
                  <a:schemeClr val="bg1"/>
                </a:solidFill>
              </a:defRPr>
            </a:lvl4pPr>
            <a:lvl5pPr marL="0" indent="0">
              <a:spcAft>
                <a:spcPts val="600"/>
              </a:spcAft>
              <a:buClr>
                <a:schemeClr val="bg1"/>
              </a:buClr>
              <a:buNone/>
              <a:defRPr sz="1799" b="0">
                <a:solidFill>
                  <a:schemeClr val="bg1"/>
                </a:solidFill>
              </a:defRPr>
            </a:lvl5pPr>
            <a:lvl6pPr marL="0" indent="0">
              <a:spcAft>
                <a:spcPts val="600"/>
              </a:spcAft>
              <a:buFont typeface="Arial" panose="020B0604020202020204" pitchFamily="34" charset="0"/>
              <a:buNone/>
              <a:defRPr sz="1799" b="0">
                <a:solidFill>
                  <a:schemeClr val="bg1"/>
                </a:solidFill>
              </a:defRPr>
            </a:lvl6pPr>
            <a:lvl7pPr marL="0" indent="0">
              <a:spcAft>
                <a:spcPts val="600"/>
              </a:spcAft>
              <a:buFont typeface="Arial" panose="020B0604020202020204" pitchFamily="34" charset="0"/>
              <a:buNone/>
              <a:defRPr sz="1799" b="0">
                <a:solidFill>
                  <a:schemeClr val="bg1"/>
                </a:solidFill>
              </a:defRPr>
            </a:lvl7pPr>
            <a:lvl8pPr marL="0" indent="0">
              <a:spcAft>
                <a:spcPts val="600"/>
              </a:spcAft>
              <a:buFont typeface="Arial" panose="020B0604020202020204" pitchFamily="34" charset="0"/>
              <a:buNone/>
              <a:defRPr sz="1799" b="0">
                <a:solidFill>
                  <a:schemeClr val="bg1"/>
                </a:solidFill>
              </a:defRPr>
            </a:lvl8pPr>
            <a:lvl9pPr marL="0" indent="0">
              <a:spcAft>
                <a:spcPts val="600"/>
              </a:spcAft>
              <a:buFont typeface="Arial" panose="020B0604020202020204" pitchFamily="34" charset="0"/>
              <a:buNone/>
              <a:defRPr sz="1799" b="0">
                <a:solidFill>
                  <a:schemeClr val="bg1"/>
                </a:solidFill>
              </a:defRPr>
            </a:lvl9pPr>
          </a:lstStyle>
          <a:p>
            <a:pPr lvl="0"/>
            <a:r>
              <a:rPr lang="es-ES"/>
              <a:t>Haga clic para modificar los estilos de texto del patrón</a:t>
            </a:r>
          </a:p>
        </p:txBody>
      </p:sp>
      <p:sp>
        <p:nvSpPr>
          <p:cNvPr id="49" name="subtitle placeholder">
            <a:extLst>
              <a:ext uri="{FF2B5EF4-FFF2-40B4-BE49-F238E27FC236}">
                <a16:creationId xmlns:a16="http://schemas.microsoft.com/office/drawing/2014/main" id="{B94049F6-C9BD-0636-18CF-220E1F69B9FE}"/>
              </a:ext>
            </a:extLst>
          </p:cNvPr>
          <p:cNvSpPr>
            <a:spLocks noGrp="1" noRot="1" noMove="1" noResize="1" noEditPoints="1" noAdjustHandles="1" noChangeArrowheads="1" noChangeShapeType="1"/>
          </p:cNvSpPr>
          <p:nvPr>
            <p:ph type="subTitle" idx="1"/>
          </p:nvPr>
        </p:nvSpPr>
        <p:spPr>
          <a:xfrm>
            <a:off x="6275132" y="3877238"/>
            <a:ext cx="5429572" cy="680099"/>
          </a:xfrm>
          <a:prstGeom prst="rect">
            <a:avLst/>
          </a:prstGeom>
        </p:spPr>
        <p:txBody>
          <a:bodyPr wrap="square" tIns="180000">
            <a:spAutoFit/>
          </a:bodyPr>
          <a:lstStyle>
            <a:lvl1pPr marL="0" indent="0" algn="l">
              <a:lnSpc>
                <a:spcPct val="90000"/>
              </a:lnSpc>
              <a:buFont typeface="Arial" panose="020B0604020202020204" pitchFamily="34" charset="0"/>
              <a:buNone/>
              <a:defRPr sz="1799" b="0">
                <a:solidFill>
                  <a:schemeClr val="tx2"/>
                </a:solidFill>
              </a:defRPr>
            </a:lvl1pPr>
            <a:lvl2pPr marL="0" indent="0" algn="l">
              <a:buFont typeface="Arial" panose="020B0604020202020204" pitchFamily="34" charset="0"/>
              <a:buNone/>
              <a:defRPr sz="1799" b="0">
                <a:solidFill>
                  <a:schemeClr val="tx2"/>
                </a:solidFill>
              </a:defRPr>
            </a:lvl2pPr>
            <a:lvl3pPr marL="0" indent="0" algn="l">
              <a:buFont typeface="Arial" panose="020B0604020202020204" pitchFamily="34" charset="0"/>
              <a:buNone/>
              <a:defRPr sz="1799" b="0">
                <a:solidFill>
                  <a:schemeClr val="tx2"/>
                </a:solidFill>
              </a:defRPr>
            </a:lvl3pPr>
            <a:lvl4pPr marL="0" indent="0" algn="l">
              <a:buFont typeface="Arial" panose="020B0604020202020204" pitchFamily="34" charset="0"/>
              <a:buNone/>
              <a:defRPr sz="1799" b="0">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s-ES"/>
              <a:t>Haga clic para modificar el estilo de subtítulo del patrón</a:t>
            </a:r>
            <a:endParaRPr lang="en-US"/>
          </a:p>
        </p:txBody>
      </p:sp>
      <p:sp>
        <p:nvSpPr>
          <p:cNvPr id="50" name="title placeholder">
            <a:extLst>
              <a:ext uri="{FF2B5EF4-FFF2-40B4-BE49-F238E27FC236}">
                <a16:creationId xmlns:a16="http://schemas.microsoft.com/office/drawing/2014/main" id="{C3CB9B2D-7A43-F4BF-8F92-3B6319450968}"/>
              </a:ext>
            </a:extLst>
          </p:cNvPr>
          <p:cNvSpPr>
            <a:spLocks noGrp="1" noRot="1" noMove="1" noResize="1" noEditPoints="1" noAdjustHandles="1" noChangeArrowheads="1" noChangeShapeType="1"/>
          </p:cNvSpPr>
          <p:nvPr>
            <p:ph type="title"/>
          </p:nvPr>
        </p:nvSpPr>
        <p:spPr>
          <a:xfrm>
            <a:off x="6275132" y="2892354"/>
            <a:ext cx="5429572" cy="984885"/>
          </a:xfrm>
          <a:prstGeom prst="rect">
            <a:avLst/>
          </a:prstGeom>
        </p:spPr>
        <p:txBody>
          <a:bodyPr wrap="square" anchor="b">
            <a:noAutofit/>
          </a:bodyPr>
          <a:lstStyle>
            <a:lvl1pPr algn="l">
              <a:lnSpc>
                <a:spcPct val="90000"/>
              </a:lnSpc>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572698300"/>
      </p:ext>
    </p:extLst>
  </p:cSld>
  <p:clrMapOvr>
    <a:masterClrMapping/>
  </p:clrMapOvr>
  <p:hf sldNum="0" hdr="0" ftr="0" dt="0"/>
  <p:extLst>
    <p:ext uri="{DCECCB84-F9BA-43D5-87BE-67443E8EF086}">
      <p15:sldGuideLst xmlns:p15="http://schemas.microsoft.com/office/powerpoint/2012/main">
        <p15:guide id="1"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index 4 items (#)">
    <p:spTree>
      <p:nvGrpSpPr>
        <p:cNvPr id="1" name=""/>
        <p:cNvGrpSpPr/>
        <p:nvPr/>
      </p:nvGrpSpPr>
      <p:grpSpPr>
        <a:xfrm>
          <a:off x="0" y="0"/>
          <a:ext cx="0" cy="0"/>
          <a:chOff x="0" y="0"/>
          <a:chExt cx="0" cy="0"/>
        </a:xfrm>
      </p:grpSpPr>
      <p:sp>
        <p:nvSpPr>
          <p:cNvPr id="18" name="page # placeholder">
            <a:extLst>
              <a:ext uri="{FF2B5EF4-FFF2-40B4-BE49-F238E27FC236}">
                <a16:creationId xmlns:a16="http://schemas.microsoft.com/office/drawing/2014/main" id="{D8C45439-4225-EF16-4310-B34A8F05A6C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8" name="background_04">
            <a:extLst>
              <a:ext uri="{FF2B5EF4-FFF2-40B4-BE49-F238E27FC236}">
                <a16:creationId xmlns:a16="http://schemas.microsoft.com/office/drawing/2014/main" id="{52CD11BC-1AD1-B8CD-E425-B728C8211E9D}"/>
              </a:ext>
            </a:extLst>
          </p:cNvPr>
          <p:cNvSpPr>
            <a:spLocks noGrp="1" noRot="1" noMove="1" noResize="1" noEditPoints="1" noAdjustHandles="1" noChangeArrowheads="1" noChangeShapeType="1"/>
          </p:cNvSpPr>
          <p:nvPr/>
        </p:nvSpPr>
        <p:spPr>
          <a:xfrm>
            <a:off x="9032176"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7" name="background_03">
            <a:extLst>
              <a:ext uri="{FF2B5EF4-FFF2-40B4-BE49-F238E27FC236}">
                <a16:creationId xmlns:a16="http://schemas.microsoft.com/office/drawing/2014/main" id="{85B67BFA-7DF4-B884-8ABD-A0987844A970}"/>
              </a:ext>
            </a:extLst>
          </p:cNvPr>
          <p:cNvSpPr>
            <a:spLocks noGrp="1" noRot="1" noMove="1" noResize="1" noEditPoints="1" noAdjustHandles="1" noChangeArrowheads="1" noChangeShapeType="1"/>
          </p:cNvSpPr>
          <p:nvPr/>
        </p:nvSpPr>
        <p:spPr>
          <a:xfrm>
            <a:off x="6183126" y="1715738"/>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6" name="background_02">
            <a:extLst>
              <a:ext uri="{FF2B5EF4-FFF2-40B4-BE49-F238E27FC236}">
                <a16:creationId xmlns:a16="http://schemas.microsoft.com/office/drawing/2014/main" id="{D451403C-192E-09C1-231E-A88118D0B1C4}"/>
              </a:ext>
            </a:extLst>
          </p:cNvPr>
          <p:cNvSpPr>
            <a:spLocks noGrp="1" noRot="1" noMove="1" noResize="1" noEditPoints="1" noAdjustHandles="1" noChangeArrowheads="1" noChangeShapeType="1"/>
          </p:cNvSpPr>
          <p:nvPr/>
        </p:nvSpPr>
        <p:spPr>
          <a:xfrm>
            <a:off x="3334075"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5" name="background_01">
            <a:extLst>
              <a:ext uri="{FF2B5EF4-FFF2-40B4-BE49-F238E27FC236}">
                <a16:creationId xmlns:a16="http://schemas.microsoft.com/office/drawing/2014/main" id="{FA9A59CF-DEE9-0778-1CDF-73EF80391BF6}"/>
              </a:ext>
            </a:extLst>
          </p:cNvPr>
          <p:cNvSpPr>
            <a:spLocks noGrp="1" noRot="1" noMove="1" noResize="1" noEditPoints="1" noAdjustHandles="1" noChangeArrowheads="1" noChangeShapeType="1"/>
          </p:cNvSpPr>
          <p:nvPr/>
        </p:nvSpPr>
        <p:spPr>
          <a:xfrm>
            <a:off x="485024"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11" name="04">
            <a:extLst>
              <a:ext uri="{FF2B5EF4-FFF2-40B4-BE49-F238E27FC236}">
                <a16:creationId xmlns:a16="http://schemas.microsoft.com/office/drawing/2014/main" id="{B5307645-3F29-15E5-9D13-618638049A3C}"/>
              </a:ext>
            </a:extLst>
          </p:cNvPr>
          <p:cNvSpPr txBox="1">
            <a:spLocks noGrp="1" noRot="1" noMove="1" noResize="1" noEditPoints="1" noAdjustHandles="1" noChangeArrowheads="1" noChangeShapeType="1"/>
          </p:cNvSpPr>
          <p:nvPr/>
        </p:nvSpPr>
        <p:spPr>
          <a:xfrm>
            <a:off x="9032176" y="1712913"/>
            <a:ext cx="26712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13" name="03">
            <a:extLst>
              <a:ext uri="{FF2B5EF4-FFF2-40B4-BE49-F238E27FC236}">
                <a16:creationId xmlns:a16="http://schemas.microsoft.com/office/drawing/2014/main" id="{38EF50B6-134B-B48F-294B-B8979802E060}"/>
              </a:ext>
            </a:extLst>
          </p:cNvPr>
          <p:cNvSpPr txBox="1">
            <a:spLocks noGrp="1" noRot="1" noMove="1" noResize="1" noEditPoints="1" noAdjustHandles="1" noChangeArrowheads="1" noChangeShapeType="1"/>
          </p:cNvSpPr>
          <p:nvPr/>
        </p:nvSpPr>
        <p:spPr>
          <a:xfrm>
            <a:off x="6183125" y="1712913"/>
            <a:ext cx="26712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12" name="02">
            <a:extLst>
              <a:ext uri="{FF2B5EF4-FFF2-40B4-BE49-F238E27FC236}">
                <a16:creationId xmlns:a16="http://schemas.microsoft.com/office/drawing/2014/main" id="{234D7BBB-AC0E-10CA-8CD6-BA58718143BC}"/>
              </a:ext>
            </a:extLst>
          </p:cNvPr>
          <p:cNvSpPr txBox="1">
            <a:spLocks noGrp="1" noRot="1" noMove="1" noResize="1" noEditPoints="1" noAdjustHandles="1" noChangeArrowheads="1" noChangeShapeType="1"/>
          </p:cNvSpPr>
          <p:nvPr/>
        </p:nvSpPr>
        <p:spPr>
          <a:xfrm>
            <a:off x="3334074" y="1712913"/>
            <a:ext cx="26712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10" name="01">
            <a:extLst>
              <a:ext uri="{FF2B5EF4-FFF2-40B4-BE49-F238E27FC236}">
                <a16:creationId xmlns:a16="http://schemas.microsoft.com/office/drawing/2014/main" id="{D4780C65-59E3-F680-F8D0-DED4CB25F6C0}"/>
              </a:ext>
            </a:extLst>
          </p:cNvPr>
          <p:cNvSpPr txBox="1">
            <a:spLocks noGrp="1" noRot="1" noMove="1" noResize="1" noEditPoints="1" noAdjustHandles="1" noChangeArrowheads="1" noChangeShapeType="1"/>
          </p:cNvSpPr>
          <p:nvPr/>
        </p:nvSpPr>
        <p:spPr>
          <a:xfrm>
            <a:off x="485023" y="1712913"/>
            <a:ext cx="26712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17" name="text placeholder_04">
            <a:extLst>
              <a:ext uri="{FF2B5EF4-FFF2-40B4-BE49-F238E27FC236}">
                <a16:creationId xmlns:a16="http://schemas.microsoft.com/office/drawing/2014/main" id="{60B12DA6-AD59-720F-7D85-596B2C0B8463}"/>
              </a:ext>
            </a:extLst>
          </p:cNvPr>
          <p:cNvSpPr>
            <a:spLocks noGrp="1" noRot="1" noMove="1" noResize="1" noEditPoints="1" noAdjustHandles="1" noChangeArrowheads="1" noChangeShapeType="1"/>
          </p:cNvSpPr>
          <p:nvPr>
            <p:ph type="body" sz="quarter" idx="16"/>
          </p:nvPr>
        </p:nvSpPr>
        <p:spPr>
          <a:xfrm>
            <a:off x="9032176" y="3090637"/>
            <a:ext cx="2671200" cy="3034128"/>
          </a:xfrm>
        </p:spPr>
        <p:txBody>
          <a:bodyPr lIns="180000" tIns="0" rIns="180000" bIns="180000"/>
          <a:lstStyle/>
          <a:p>
            <a:pPr lvl="0"/>
            <a:r>
              <a:rPr lang="es-ES"/>
              <a:t>Haga clic para modificar los estilos de texto del patrón</a:t>
            </a:r>
          </a:p>
        </p:txBody>
      </p:sp>
      <p:sp>
        <p:nvSpPr>
          <p:cNvPr id="16" name="text placeholder_03">
            <a:extLst>
              <a:ext uri="{FF2B5EF4-FFF2-40B4-BE49-F238E27FC236}">
                <a16:creationId xmlns:a16="http://schemas.microsoft.com/office/drawing/2014/main" id="{CA5BEDBB-DA63-72EB-6D99-DDE2A4439235}"/>
              </a:ext>
            </a:extLst>
          </p:cNvPr>
          <p:cNvSpPr>
            <a:spLocks noGrp="1" noRot="1" noMove="1" noResize="1" noEditPoints="1" noAdjustHandles="1" noChangeArrowheads="1" noChangeShapeType="1"/>
          </p:cNvSpPr>
          <p:nvPr>
            <p:ph type="body" sz="quarter" idx="15"/>
          </p:nvPr>
        </p:nvSpPr>
        <p:spPr>
          <a:xfrm>
            <a:off x="6182597" y="3090637"/>
            <a:ext cx="2671200" cy="3034128"/>
          </a:xfrm>
        </p:spPr>
        <p:txBody>
          <a:bodyPr lIns="180000" tIns="0" rIns="180000" bIns="180000"/>
          <a:lstStyle/>
          <a:p>
            <a:pPr lvl="0"/>
            <a:r>
              <a:rPr lang="es-ES"/>
              <a:t>Haga clic para modificar los estilos de texto del patrón</a:t>
            </a:r>
          </a:p>
        </p:txBody>
      </p:sp>
      <p:sp>
        <p:nvSpPr>
          <p:cNvPr id="15" name="text placeholder_02">
            <a:extLst>
              <a:ext uri="{FF2B5EF4-FFF2-40B4-BE49-F238E27FC236}">
                <a16:creationId xmlns:a16="http://schemas.microsoft.com/office/drawing/2014/main" id="{56C39C35-E7C5-C69C-307C-BD30E80EF1B0}"/>
              </a:ext>
            </a:extLst>
          </p:cNvPr>
          <p:cNvSpPr>
            <a:spLocks noGrp="1" noRot="1" noMove="1" noResize="1" noEditPoints="1" noAdjustHandles="1" noChangeArrowheads="1" noChangeShapeType="1"/>
          </p:cNvSpPr>
          <p:nvPr>
            <p:ph type="body" sz="quarter" idx="14"/>
          </p:nvPr>
        </p:nvSpPr>
        <p:spPr>
          <a:xfrm>
            <a:off x="3333017" y="3090637"/>
            <a:ext cx="2671200" cy="3034128"/>
          </a:xfrm>
        </p:spPr>
        <p:txBody>
          <a:bodyPr lIns="180000" tIns="0" rIns="180000" bIns="180000"/>
          <a:lstStyle/>
          <a:p>
            <a:pPr lvl="0"/>
            <a:r>
              <a:rPr lang="es-ES"/>
              <a:t>Haga clic para modificar los estilos de texto del patrón</a:t>
            </a:r>
          </a:p>
        </p:txBody>
      </p:sp>
      <p:sp>
        <p:nvSpPr>
          <p:cNvPr id="14" name="text placeholder_01">
            <a:extLst>
              <a:ext uri="{FF2B5EF4-FFF2-40B4-BE49-F238E27FC236}">
                <a16:creationId xmlns:a16="http://schemas.microsoft.com/office/drawing/2014/main" id="{B92BE7B0-1E71-18DA-C572-909A863621A7}"/>
              </a:ext>
            </a:extLst>
          </p:cNvPr>
          <p:cNvSpPr>
            <a:spLocks noGrp="1" noRot="1" noMove="1" noResize="1" noEditPoints="1" noAdjustHandles="1" noChangeArrowheads="1" noChangeShapeType="1"/>
          </p:cNvSpPr>
          <p:nvPr>
            <p:ph type="body" sz="quarter" idx="13"/>
          </p:nvPr>
        </p:nvSpPr>
        <p:spPr>
          <a:xfrm>
            <a:off x="483438" y="3090637"/>
            <a:ext cx="2671200" cy="3034128"/>
          </a:xfrm>
        </p:spPr>
        <p:txBody>
          <a:bodyPr lIns="180000" tIns="0" rIns="180000" bIns="180000"/>
          <a:lstStyle>
            <a:lvl1pPr>
              <a:defRPr/>
            </a:lvl1pPr>
          </a:lstStyle>
          <a:p>
            <a:pPr lvl="0"/>
            <a:r>
              <a:rPr lang="es-ES"/>
              <a:t>Haga clic para modificar los estilos de texto del patrón</a:t>
            </a:r>
          </a:p>
        </p:txBody>
      </p:sp>
      <p:sp>
        <p:nvSpPr>
          <p:cNvPr id="9" name="subtitle placeholder">
            <a:extLst>
              <a:ext uri="{FF2B5EF4-FFF2-40B4-BE49-F238E27FC236}">
                <a16:creationId xmlns:a16="http://schemas.microsoft.com/office/drawing/2014/main" id="{EF7076C0-BAAB-6CD4-5862-94907E3F38EA}"/>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8D515112-BB9A-D554-99F0-C8142ACFBB5B}"/>
              </a:ext>
            </a:extLst>
          </p:cNvPr>
          <p:cNvSpPr>
            <a:spLocks noGrp="1" noRot="1" noMove="1" noResize="1" noEditPoints="1" noAdjustHandles="1" noChangeArrowheads="1" noChangeShapeType="1"/>
          </p:cNvSpPr>
          <p:nvPr>
            <p:ph type="title"/>
          </p:nvPr>
        </p:nvSpPr>
        <p:spPr>
          <a:xfrm>
            <a:off x="485775" y="593726"/>
            <a:ext cx="11217601" cy="360099"/>
          </a:xfrm>
        </p:spPr>
        <p:txBody>
          <a:bodyPr vert="horz"/>
          <a:lstStyle>
            <a:lvl1pPr>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760655066"/>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index 5 items (#)">
    <p:spTree>
      <p:nvGrpSpPr>
        <p:cNvPr id="1" name=""/>
        <p:cNvGrpSpPr/>
        <p:nvPr/>
      </p:nvGrpSpPr>
      <p:grpSpPr>
        <a:xfrm>
          <a:off x="0" y="0"/>
          <a:ext cx="0" cy="0"/>
          <a:chOff x="0" y="0"/>
          <a:chExt cx="0" cy="0"/>
        </a:xfrm>
      </p:grpSpPr>
      <p:sp>
        <p:nvSpPr>
          <p:cNvPr id="6" name="page # placeholder">
            <a:extLst>
              <a:ext uri="{FF2B5EF4-FFF2-40B4-BE49-F238E27FC236}">
                <a16:creationId xmlns:a16="http://schemas.microsoft.com/office/drawing/2014/main" id="{FFD146FC-C9C4-BD1D-AA5B-B6F4054E52D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12" name="background_05">
            <a:extLst>
              <a:ext uri="{FF2B5EF4-FFF2-40B4-BE49-F238E27FC236}">
                <a16:creationId xmlns:a16="http://schemas.microsoft.com/office/drawing/2014/main" id="{062BF3AA-CFBE-EA27-8351-C23619876ED2}"/>
              </a:ext>
            </a:extLst>
          </p:cNvPr>
          <p:cNvSpPr>
            <a:spLocks noGrp="1" noRot="1" noMove="1" noResize="1" noEditPoints="1" noAdjustHandles="1" noChangeArrowheads="1" noChangeShapeType="1"/>
          </p:cNvSpPr>
          <p:nvPr/>
        </p:nvSpPr>
        <p:spPr>
          <a:xfrm>
            <a:off x="9604576"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10" name="background_04">
            <a:extLst>
              <a:ext uri="{FF2B5EF4-FFF2-40B4-BE49-F238E27FC236}">
                <a16:creationId xmlns:a16="http://schemas.microsoft.com/office/drawing/2014/main" id="{B7BE3AF5-909A-6E2A-7624-3794F43DBD1C}"/>
              </a:ext>
            </a:extLst>
          </p:cNvPr>
          <p:cNvSpPr>
            <a:spLocks noGrp="1" noRot="1" noMove="1" noResize="1" noEditPoints="1" noAdjustHandles="1" noChangeArrowheads="1" noChangeShapeType="1"/>
          </p:cNvSpPr>
          <p:nvPr/>
        </p:nvSpPr>
        <p:spPr>
          <a:xfrm>
            <a:off x="7324687"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11" name="background_03">
            <a:extLst>
              <a:ext uri="{FF2B5EF4-FFF2-40B4-BE49-F238E27FC236}">
                <a16:creationId xmlns:a16="http://schemas.microsoft.com/office/drawing/2014/main" id="{1BE1CF78-3A85-E1E9-3478-37C02C29B672}"/>
              </a:ext>
            </a:extLst>
          </p:cNvPr>
          <p:cNvSpPr>
            <a:spLocks noGrp="1" noRot="1" noMove="1" noResize="1" noEditPoints="1" noAdjustHandles="1" noChangeArrowheads="1" noChangeShapeType="1"/>
          </p:cNvSpPr>
          <p:nvPr/>
        </p:nvSpPr>
        <p:spPr>
          <a:xfrm>
            <a:off x="5044800"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9" name="background_02">
            <a:extLst>
              <a:ext uri="{FF2B5EF4-FFF2-40B4-BE49-F238E27FC236}">
                <a16:creationId xmlns:a16="http://schemas.microsoft.com/office/drawing/2014/main" id="{592B63F8-FFC2-684D-86ED-B30B0D36EBCC}"/>
              </a:ext>
            </a:extLst>
          </p:cNvPr>
          <p:cNvSpPr>
            <a:spLocks noGrp="1" noRot="1" noMove="1" noResize="1" noEditPoints="1" noAdjustHandles="1" noChangeArrowheads="1" noChangeShapeType="1"/>
          </p:cNvSpPr>
          <p:nvPr/>
        </p:nvSpPr>
        <p:spPr>
          <a:xfrm>
            <a:off x="2764911"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5" name="background_01">
            <a:extLst>
              <a:ext uri="{FF2B5EF4-FFF2-40B4-BE49-F238E27FC236}">
                <a16:creationId xmlns:a16="http://schemas.microsoft.com/office/drawing/2014/main" id="{FA9A59CF-DEE9-0778-1CDF-73EF80391BF6}"/>
              </a:ext>
            </a:extLst>
          </p:cNvPr>
          <p:cNvSpPr>
            <a:spLocks noGrp="1" noRot="1" noMove="1" noResize="1" noEditPoints="1" noAdjustHandles="1" noChangeArrowheads="1" noChangeShapeType="1"/>
          </p:cNvSpPr>
          <p:nvPr/>
        </p:nvSpPr>
        <p:spPr>
          <a:xfrm>
            <a:off x="485024"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l"/>
            <a:endParaRPr lang="nl-NL" sz="1799"/>
          </a:p>
        </p:txBody>
      </p:sp>
      <p:sp>
        <p:nvSpPr>
          <p:cNvPr id="26" name="05">
            <a:extLst>
              <a:ext uri="{FF2B5EF4-FFF2-40B4-BE49-F238E27FC236}">
                <a16:creationId xmlns:a16="http://schemas.microsoft.com/office/drawing/2014/main" id="{3088ADD7-56E1-B6C8-548B-DC655CCDF0EC}"/>
              </a:ext>
            </a:extLst>
          </p:cNvPr>
          <p:cNvSpPr txBox="1">
            <a:spLocks noGrp="1" noRot="1" noMove="1" noResize="1" noEditPoints="1" noAdjustHandles="1" noChangeArrowheads="1" noChangeShapeType="1"/>
          </p:cNvSpPr>
          <p:nvPr/>
        </p:nvSpPr>
        <p:spPr>
          <a:xfrm>
            <a:off x="9604576" y="1712913"/>
            <a:ext cx="20988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3" name="04">
            <a:extLst>
              <a:ext uri="{FF2B5EF4-FFF2-40B4-BE49-F238E27FC236}">
                <a16:creationId xmlns:a16="http://schemas.microsoft.com/office/drawing/2014/main" id="{D1520554-5DFE-F234-FA71-903EE8174EC2}"/>
              </a:ext>
            </a:extLst>
          </p:cNvPr>
          <p:cNvSpPr txBox="1">
            <a:spLocks noGrp="1" noRot="1" noMove="1" noResize="1" noEditPoints="1" noAdjustHandles="1" noChangeArrowheads="1" noChangeShapeType="1"/>
          </p:cNvSpPr>
          <p:nvPr/>
        </p:nvSpPr>
        <p:spPr>
          <a:xfrm>
            <a:off x="7324686" y="1712913"/>
            <a:ext cx="20988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7" name="03">
            <a:extLst>
              <a:ext uri="{FF2B5EF4-FFF2-40B4-BE49-F238E27FC236}">
                <a16:creationId xmlns:a16="http://schemas.microsoft.com/office/drawing/2014/main" id="{9ACCFA20-6D02-8EED-BAF5-8C8F69BCF154}"/>
              </a:ext>
            </a:extLst>
          </p:cNvPr>
          <p:cNvSpPr txBox="1">
            <a:spLocks noGrp="1" noRot="1" noMove="1" noResize="1" noEditPoints="1" noAdjustHandles="1" noChangeArrowheads="1" noChangeShapeType="1"/>
          </p:cNvSpPr>
          <p:nvPr/>
        </p:nvSpPr>
        <p:spPr>
          <a:xfrm>
            <a:off x="5044799" y="1712913"/>
            <a:ext cx="20988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24" name="02">
            <a:extLst>
              <a:ext uri="{FF2B5EF4-FFF2-40B4-BE49-F238E27FC236}">
                <a16:creationId xmlns:a16="http://schemas.microsoft.com/office/drawing/2014/main" id="{7ED93ED9-EB74-136D-7177-B15FD71948B0}"/>
              </a:ext>
            </a:extLst>
          </p:cNvPr>
          <p:cNvSpPr txBox="1">
            <a:spLocks noGrp="1" noRot="1" noMove="1" noResize="1" noEditPoints="1" noAdjustHandles="1" noChangeArrowheads="1" noChangeShapeType="1"/>
          </p:cNvSpPr>
          <p:nvPr/>
        </p:nvSpPr>
        <p:spPr>
          <a:xfrm>
            <a:off x="2764910" y="1712913"/>
            <a:ext cx="20988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25" name="01">
            <a:extLst>
              <a:ext uri="{FF2B5EF4-FFF2-40B4-BE49-F238E27FC236}">
                <a16:creationId xmlns:a16="http://schemas.microsoft.com/office/drawing/2014/main" id="{450901E1-06A0-E156-9BDE-0828B9606FDD}"/>
              </a:ext>
            </a:extLst>
          </p:cNvPr>
          <p:cNvSpPr txBox="1">
            <a:spLocks noGrp="1" noRot="1" noMove="1" noResize="1" noEditPoints="1" noAdjustHandles="1" noChangeArrowheads="1" noChangeShapeType="1"/>
          </p:cNvSpPr>
          <p:nvPr/>
        </p:nvSpPr>
        <p:spPr>
          <a:xfrm>
            <a:off x="485023" y="1712913"/>
            <a:ext cx="2098800" cy="1377724"/>
          </a:xfrm>
          <a:prstGeom prst="rect">
            <a:avLst/>
          </a:prstGeom>
          <a:noFill/>
        </p:spPr>
        <p:txBody>
          <a:bodyPr wrap="square" lIns="179906" tIns="89953" rIns="179906" bIns="35981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23" name="text placeholder_05">
            <a:extLst>
              <a:ext uri="{FF2B5EF4-FFF2-40B4-BE49-F238E27FC236}">
                <a16:creationId xmlns:a16="http://schemas.microsoft.com/office/drawing/2014/main" id="{65C06844-A825-6944-9DCE-1BBFB36E1F36}"/>
              </a:ext>
            </a:extLst>
          </p:cNvPr>
          <p:cNvSpPr>
            <a:spLocks noGrp="1" noRot="1" noMove="1" noResize="1" noEditPoints="1" noAdjustHandles="1" noChangeArrowheads="1" noChangeShapeType="1"/>
          </p:cNvSpPr>
          <p:nvPr>
            <p:ph type="body" sz="quarter" idx="17"/>
          </p:nvPr>
        </p:nvSpPr>
        <p:spPr>
          <a:xfrm>
            <a:off x="9604578" y="3090637"/>
            <a:ext cx="2098799" cy="3034128"/>
          </a:xfrm>
        </p:spPr>
        <p:txBody>
          <a:bodyPr lIns="180000" tIns="0" rIns="180000" bIns="180000"/>
          <a:lstStyle/>
          <a:p>
            <a:pPr lvl="0"/>
            <a:r>
              <a:rPr lang="es-ES"/>
              <a:t>Haga clic para modificar los estilos de texto del patrón</a:t>
            </a:r>
          </a:p>
        </p:txBody>
      </p:sp>
      <p:sp>
        <p:nvSpPr>
          <p:cNvPr id="22" name="text placeholder_04">
            <a:extLst>
              <a:ext uri="{FF2B5EF4-FFF2-40B4-BE49-F238E27FC236}">
                <a16:creationId xmlns:a16="http://schemas.microsoft.com/office/drawing/2014/main" id="{B3A27D26-B310-03C4-EF96-9E35A5662768}"/>
              </a:ext>
            </a:extLst>
          </p:cNvPr>
          <p:cNvSpPr>
            <a:spLocks noGrp="1" noRot="1" noMove="1" noResize="1" noEditPoints="1" noAdjustHandles="1" noChangeArrowheads="1" noChangeShapeType="1"/>
          </p:cNvSpPr>
          <p:nvPr>
            <p:ph type="body" sz="quarter" idx="16"/>
          </p:nvPr>
        </p:nvSpPr>
        <p:spPr>
          <a:xfrm>
            <a:off x="7324292" y="3090637"/>
            <a:ext cx="2098799" cy="3034128"/>
          </a:xfrm>
        </p:spPr>
        <p:txBody>
          <a:bodyPr lIns="180000" tIns="0" rIns="180000" bIns="180000"/>
          <a:lstStyle/>
          <a:p>
            <a:pPr lvl="0"/>
            <a:r>
              <a:rPr lang="es-ES"/>
              <a:t>Haga clic para modificar los estilos de texto del patrón</a:t>
            </a:r>
          </a:p>
        </p:txBody>
      </p:sp>
      <p:sp>
        <p:nvSpPr>
          <p:cNvPr id="21" name="text placeholder_03">
            <a:extLst>
              <a:ext uri="{FF2B5EF4-FFF2-40B4-BE49-F238E27FC236}">
                <a16:creationId xmlns:a16="http://schemas.microsoft.com/office/drawing/2014/main" id="{F0E0F468-AEF2-78DC-C0A5-6ADCFA76E2C7}"/>
              </a:ext>
            </a:extLst>
          </p:cNvPr>
          <p:cNvSpPr>
            <a:spLocks noGrp="1" noRot="1" noMove="1" noResize="1" noEditPoints="1" noAdjustHandles="1" noChangeArrowheads="1" noChangeShapeType="1"/>
          </p:cNvSpPr>
          <p:nvPr>
            <p:ph type="body" sz="quarter" idx="15"/>
          </p:nvPr>
        </p:nvSpPr>
        <p:spPr>
          <a:xfrm>
            <a:off x="5044008" y="3090637"/>
            <a:ext cx="2098799" cy="3034128"/>
          </a:xfrm>
        </p:spPr>
        <p:txBody>
          <a:bodyPr lIns="180000" tIns="0" rIns="180000" bIns="180000"/>
          <a:lstStyle/>
          <a:p>
            <a:pPr lvl="0"/>
            <a:r>
              <a:rPr lang="es-ES"/>
              <a:t>Haga clic para modificar los estilos de texto del patrón</a:t>
            </a:r>
          </a:p>
        </p:txBody>
      </p:sp>
      <p:sp>
        <p:nvSpPr>
          <p:cNvPr id="20" name="text placeholder_02">
            <a:extLst>
              <a:ext uri="{FF2B5EF4-FFF2-40B4-BE49-F238E27FC236}">
                <a16:creationId xmlns:a16="http://schemas.microsoft.com/office/drawing/2014/main" id="{D9241C60-8D54-17BB-FD39-63EFCB43C6D6}"/>
              </a:ext>
            </a:extLst>
          </p:cNvPr>
          <p:cNvSpPr>
            <a:spLocks noGrp="1" noRot="1" noMove="1" noResize="1" noEditPoints="1" noAdjustHandles="1" noChangeArrowheads="1" noChangeShapeType="1"/>
          </p:cNvSpPr>
          <p:nvPr>
            <p:ph type="body" sz="quarter" idx="14"/>
          </p:nvPr>
        </p:nvSpPr>
        <p:spPr>
          <a:xfrm>
            <a:off x="2763722" y="3090637"/>
            <a:ext cx="2098799" cy="3034128"/>
          </a:xfrm>
        </p:spPr>
        <p:txBody>
          <a:bodyPr lIns="180000" tIns="0" rIns="180000" bIns="180000"/>
          <a:lstStyle/>
          <a:p>
            <a:pPr lvl="0"/>
            <a:r>
              <a:rPr lang="es-ES"/>
              <a:t>Haga clic para modificar los estilos de texto del patrón</a:t>
            </a:r>
          </a:p>
        </p:txBody>
      </p:sp>
      <p:sp>
        <p:nvSpPr>
          <p:cNvPr id="19" name="text placeholder_01">
            <a:extLst>
              <a:ext uri="{FF2B5EF4-FFF2-40B4-BE49-F238E27FC236}">
                <a16:creationId xmlns:a16="http://schemas.microsoft.com/office/drawing/2014/main" id="{93C0039C-E85E-D14B-3442-2E4C67C4E974}"/>
              </a:ext>
            </a:extLst>
          </p:cNvPr>
          <p:cNvSpPr>
            <a:spLocks noGrp="1" noRot="1" noMove="1" noResize="1" noEditPoints="1" noAdjustHandles="1" noChangeArrowheads="1" noChangeShapeType="1"/>
          </p:cNvSpPr>
          <p:nvPr>
            <p:ph type="body" sz="quarter" idx="13"/>
          </p:nvPr>
        </p:nvSpPr>
        <p:spPr>
          <a:xfrm>
            <a:off x="483437" y="3090637"/>
            <a:ext cx="2098799" cy="3034128"/>
          </a:xfrm>
        </p:spPr>
        <p:txBody>
          <a:bodyPr lIns="180000" tIns="0" rIns="180000" bIns="180000"/>
          <a:lstStyle/>
          <a:p>
            <a:pPr lvl="0"/>
            <a:r>
              <a:rPr lang="es-ES"/>
              <a:t>Haga clic para modificar los estilos de texto del patrón</a:t>
            </a:r>
          </a:p>
        </p:txBody>
      </p:sp>
      <p:sp>
        <p:nvSpPr>
          <p:cNvPr id="13" name="subtitle placeholder">
            <a:extLst>
              <a:ext uri="{FF2B5EF4-FFF2-40B4-BE49-F238E27FC236}">
                <a16:creationId xmlns:a16="http://schemas.microsoft.com/office/drawing/2014/main" id="{34335506-1625-E798-C500-3E3739CC27B0}"/>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8D515112-BB9A-D554-99F0-C8142ACFBB5B}"/>
              </a:ext>
            </a:extLst>
          </p:cNvPr>
          <p:cNvSpPr>
            <a:spLocks noGrp="1" noRot="1" noMove="1" noResize="1" noEditPoints="1" noAdjustHandles="1" noChangeArrowheads="1" noChangeShapeType="1"/>
          </p:cNvSpPr>
          <p:nvPr>
            <p:ph type="title"/>
          </p:nvPr>
        </p:nvSpPr>
        <p:spPr>
          <a:xfrm>
            <a:off x="485775" y="593726"/>
            <a:ext cx="11217601" cy="360099"/>
          </a:xfrm>
        </p:spPr>
        <p:txBody>
          <a:bodyPr/>
          <a:lstStyle/>
          <a:p>
            <a:r>
              <a:rPr lang="es-ES"/>
              <a:t>Haga clic para modificar el estilo de título del patrón</a:t>
            </a:r>
            <a:endParaRPr lang="nl-NL"/>
          </a:p>
        </p:txBody>
      </p:sp>
    </p:spTree>
    <p:extLst>
      <p:ext uri="{BB962C8B-B14F-4D97-AF65-F5344CB8AC3E}">
        <p14:creationId xmlns:p14="http://schemas.microsoft.com/office/powerpoint/2010/main" val="3762947500"/>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index 4 items (icons)">
    <p:spTree>
      <p:nvGrpSpPr>
        <p:cNvPr id="1" name=""/>
        <p:cNvGrpSpPr/>
        <p:nvPr/>
      </p:nvGrpSpPr>
      <p:grpSpPr>
        <a:xfrm>
          <a:off x="0" y="0"/>
          <a:ext cx="0" cy="0"/>
          <a:chOff x="0" y="0"/>
          <a:chExt cx="0" cy="0"/>
        </a:xfrm>
      </p:grpSpPr>
      <p:sp>
        <p:nvSpPr>
          <p:cNvPr id="15" name="page # placeholder">
            <a:extLst>
              <a:ext uri="{FF2B5EF4-FFF2-40B4-BE49-F238E27FC236}">
                <a16:creationId xmlns:a16="http://schemas.microsoft.com/office/drawing/2014/main" id="{4DBD3EA6-D577-1DEA-B7A4-B62FDB7FBF6E}"/>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8" name="background_04">
            <a:extLst>
              <a:ext uri="{FF2B5EF4-FFF2-40B4-BE49-F238E27FC236}">
                <a16:creationId xmlns:a16="http://schemas.microsoft.com/office/drawing/2014/main" id="{52CD11BC-1AD1-B8CD-E425-B728C8211E9D}"/>
              </a:ext>
            </a:extLst>
          </p:cNvPr>
          <p:cNvSpPr>
            <a:spLocks noGrp="1" noRot="1" noMove="1" noResize="1" noEditPoints="1" noAdjustHandles="1" noChangeArrowheads="1" noChangeShapeType="1"/>
          </p:cNvSpPr>
          <p:nvPr/>
        </p:nvSpPr>
        <p:spPr>
          <a:xfrm>
            <a:off x="9032176"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7" name="background_03">
            <a:extLst>
              <a:ext uri="{FF2B5EF4-FFF2-40B4-BE49-F238E27FC236}">
                <a16:creationId xmlns:a16="http://schemas.microsoft.com/office/drawing/2014/main" id="{85B67BFA-7DF4-B884-8ABD-A0987844A970}"/>
              </a:ext>
            </a:extLst>
          </p:cNvPr>
          <p:cNvSpPr>
            <a:spLocks noGrp="1" noRot="1" noMove="1" noResize="1" noEditPoints="1" noAdjustHandles="1" noChangeArrowheads="1" noChangeShapeType="1"/>
          </p:cNvSpPr>
          <p:nvPr/>
        </p:nvSpPr>
        <p:spPr>
          <a:xfrm>
            <a:off x="6183126" y="1715738"/>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6" name="background_02">
            <a:extLst>
              <a:ext uri="{FF2B5EF4-FFF2-40B4-BE49-F238E27FC236}">
                <a16:creationId xmlns:a16="http://schemas.microsoft.com/office/drawing/2014/main" id="{D451403C-192E-09C1-231E-A88118D0B1C4}"/>
              </a:ext>
            </a:extLst>
          </p:cNvPr>
          <p:cNvSpPr>
            <a:spLocks noGrp="1" noRot="1" noMove="1" noResize="1" noEditPoints="1" noAdjustHandles="1" noChangeArrowheads="1" noChangeShapeType="1"/>
          </p:cNvSpPr>
          <p:nvPr/>
        </p:nvSpPr>
        <p:spPr>
          <a:xfrm>
            <a:off x="3334075"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5" name="background_01">
            <a:extLst>
              <a:ext uri="{FF2B5EF4-FFF2-40B4-BE49-F238E27FC236}">
                <a16:creationId xmlns:a16="http://schemas.microsoft.com/office/drawing/2014/main" id="{FA9A59CF-DEE9-0778-1CDF-73EF80391BF6}"/>
              </a:ext>
            </a:extLst>
          </p:cNvPr>
          <p:cNvSpPr>
            <a:spLocks noGrp="1" noRot="1" noMove="1" noResize="1" noEditPoints="1" noAdjustHandles="1" noChangeArrowheads="1" noChangeShapeType="1"/>
          </p:cNvSpPr>
          <p:nvPr/>
        </p:nvSpPr>
        <p:spPr>
          <a:xfrm>
            <a:off x="485024" y="1712913"/>
            <a:ext cx="26712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31" name="circle placeholder_04">
            <a:extLst>
              <a:ext uri="{FF2B5EF4-FFF2-40B4-BE49-F238E27FC236}">
                <a16:creationId xmlns:a16="http://schemas.microsoft.com/office/drawing/2014/main" id="{B0CA314C-A73B-5846-5DC5-85C7A5B8A1F0}"/>
              </a:ext>
            </a:extLst>
          </p:cNvPr>
          <p:cNvSpPr>
            <a:spLocks noGrp="1" noRot="1" noMove="1" noResize="1" noEditPoints="1" noAdjustHandles="1" noChangeArrowheads="1" noChangeShapeType="1"/>
          </p:cNvSpPr>
          <p:nvPr>
            <p:ph type="body" sz="quarter" idx="35"/>
          </p:nvPr>
        </p:nvSpPr>
        <p:spPr>
          <a:xfrm>
            <a:off x="9899776"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9" name="circle placeholder_03">
            <a:extLst>
              <a:ext uri="{FF2B5EF4-FFF2-40B4-BE49-F238E27FC236}">
                <a16:creationId xmlns:a16="http://schemas.microsoft.com/office/drawing/2014/main" id="{41C997B8-2BBF-8FD9-CC67-A13AFC27CD5D}"/>
              </a:ext>
            </a:extLst>
          </p:cNvPr>
          <p:cNvSpPr>
            <a:spLocks noGrp="1" noRot="1" noMove="1" noResize="1" noEditPoints="1" noAdjustHandles="1" noChangeArrowheads="1" noChangeShapeType="1"/>
          </p:cNvSpPr>
          <p:nvPr>
            <p:ph type="body" sz="quarter" idx="33"/>
          </p:nvPr>
        </p:nvSpPr>
        <p:spPr>
          <a:xfrm>
            <a:off x="7050724"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7" name="circle placeholder_02">
            <a:extLst>
              <a:ext uri="{FF2B5EF4-FFF2-40B4-BE49-F238E27FC236}">
                <a16:creationId xmlns:a16="http://schemas.microsoft.com/office/drawing/2014/main" id="{36D9E2C4-A499-0B16-1631-695185FB8141}"/>
              </a:ext>
            </a:extLst>
          </p:cNvPr>
          <p:cNvSpPr>
            <a:spLocks noGrp="1" noRot="1" noMove="1" noResize="1" noEditPoints="1" noAdjustHandles="1" noChangeArrowheads="1" noChangeShapeType="1"/>
          </p:cNvSpPr>
          <p:nvPr>
            <p:ph type="body" sz="quarter" idx="31"/>
          </p:nvPr>
        </p:nvSpPr>
        <p:spPr>
          <a:xfrm>
            <a:off x="4201673"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5" name="circle placeholder_01">
            <a:extLst>
              <a:ext uri="{FF2B5EF4-FFF2-40B4-BE49-F238E27FC236}">
                <a16:creationId xmlns:a16="http://schemas.microsoft.com/office/drawing/2014/main" id="{094205F2-9EED-52D3-AE63-D445AF267DD2}"/>
              </a:ext>
            </a:extLst>
          </p:cNvPr>
          <p:cNvSpPr>
            <a:spLocks noGrp="1" noRot="1" noMove="1" noResize="1" noEditPoints="1" noAdjustHandles="1" noChangeArrowheads="1" noChangeShapeType="1"/>
          </p:cNvSpPr>
          <p:nvPr>
            <p:ph type="body" sz="quarter" idx="30"/>
          </p:nvPr>
        </p:nvSpPr>
        <p:spPr>
          <a:xfrm>
            <a:off x="1352623"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0" name="icon placeholder_04">
            <a:extLst>
              <a:ext uri="{FF2B5EF4-FFF2-40B4-BE49-F238E27FC236}">
                <a16:creationId xmlns:a16="http://schemas.microsoft.com/office/drawing/2014/main" id="{45AE7A07-E416-BC73-16F3-294147E82F05}"/>
              </a:ext>
            </a:extLst>
          </p:cNvPr>
          <p:cNvSpPr>
            <a:spLocks noGrp="1" noRot="1" noChangeAspect="1" noMove="1" noResize="1" noEditPoints="1" noAdjustHandles="1" noChangeArrowheads="1" noChangeShapeType="1"/>
          </p:cNvSpPr>
          <p:nvPr>
            <p:ph type="pic" sz="quarter" idx="40" hasCustomPrompt="1"/>
          </p:nvPr>
        </p:nvSpPr>
        <p:spPr>
          <a:xfrm>
            <a:off x="10007776"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19" name="icon placeholder_03">
            <a:extLst>
              <a:ext uri="{FF2B5EF4-FFF2-40B4-BE49-F238E27FC236}">
                <a16:creationId xmlns:a16="http://schemas.microsoft.com/office/drawing/2014/main" id="{A80E9EBD-61D5-00A8-584C-5336E9459233}"/>
              </a:ext>
            </a:extLst>
          </p:cNvPr>
          <p:cNvSpPr>
            <a:spLocks noGrp="1" noRot="1" noChangeAspect="1" noMove="1" noResize="1" noEditPoints="1" noAdjustHandles="1" noChangeArrowheads="1" noChangeShapeType="1"/>
          </p:cNvSpPr>
          <p:nvPr>
            <p:ph type="pic" sz="quarter" idx="39" hasCustomPrompt="1"/>
          </p:nvPr>
        </p:nvSpPr>
        <p:spPr>
          <a:xfrm>
            <a:off x="7158725"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18" name="icon placeholder_02">
            <a:extLst>
              <a:ext uri="{FF2B5EF4-FFF2-40B4-BE49-F238E27FC236}">
                <a16:creationId xmlns:a16="http://schemas.microsoft.com/office/drawing/2014/main" id="{20C1FB86-5090-398B-C8DB-A6FC4E95B967}"/>
              </a:ext>
            </a:extLst>
          </p:cNvPr>
          <p:cNvSpPr>
            <a:spLocks noGrp="1" noRot="1" noChangeAspect="1" noMove="1" noResize="1" noEditPoints="1" noAdjustHandles="1" noChangeArrowheads="1" noChangeShapeType="1"/>
          </p:cNvSpPr>
          <p:nvPr>
            <p:ph type="pic" sz="quarter" idx="38" hasCustomPrompt="1"/>
          </p:nvPr>
        </p:nvSpPr>
        <p:spPr>
          <a:xfrm>
            <a:off x="4309674"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17" name="icon placeholder_01">
            <a:extLst>
              <a:ext uri="{FF2B5EF4-FFF2-40B4-BE49-F238E27FC236}">
                <a16:creationId xmlns:a16="http://schemas.microsoft.com/office/drawing/2014/main" id="{9812F03F-24F8-3C8E-DEB4-DB78EC3A699E}"/>
              </a:ext>
            </a:extLst>
          </p:cNvPr>
          <p:cNvSpPr>
            <a:spLocks noGrp="1" noRot="1" noChangeAspect="1" noMove="1" noResize="1" noEditPoints="1" noAdjustHandles="1" noChangeArrowheads="1" noChangeShapeType="1"/>
          </p:cNvSpPr>
          <p:nvPr>
            <p:ph type="pic" sz="quarter" idx="37" hasCustomPrompt="1"/>
          </p:nvPr>
        </p:nvSpPr>
        <p:spPr>
          <a:xfrm>
            <a:off x="1460624"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24" name="text placeholder_04">
            <a:extLst>
              <a:ext uri="{FF2B5EF4-FFF2-40B4-BE49-F238E27FC236}">
                <a16:creationId xmlns:a16="http://schemas.microsoft.com/office/drawing/2014/main" id="{C9ECAB2B-B22E-F112-34B3-6CDE9A208E9B}"/>
              </a:ext>
            </a:extLst>
          </p:cNvPr>
          <p:cNvSpPr>
            <a:spLocks noGrp="1" noRot="1" noMove="1" noResize="1" noEditPoints="1" noAdjustHandles="1" noChangeArrowheads="1" noChangeShapeType="1"/>
          </p:cNvSpPr>
          <p:nvPr>
            <p:ph type="body" sz="quarter" idx="16"/>
          </p:nvPr>
        </p:nvSpPr>
        <p:spPr>
          <a:xfrm>
            <a:off x="9032176" y="3090637"/>
            <a:ext cx="26712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3" name="text placeholder_03">
            <a:extLst>
              <a:ext uri="{FF2B5EF4-FFF2-40B4-BE49-F238E27FC236}">
                <a16:creationId xmlns:a16="http://schemas.microsoft.com/office/drawing/2014/main" id="{793FE13B-5F88-4021-2318-F2E4CCC3AF54}"/>
              </a:ext>
            </a:extLst>
          </p:cNvPr>
          <p:cNvSpPr>
            <a:spLocks noGrp="1" noRot="1" noMove="1" noResize="1" noEditPoints="1" noAdjustHandles="1" noChangeArrowheads="1" noChangeShapeType="1"/>
          </p:cNvSpPr>
          <p:nvPr>
            <p:ph type="body" sz="quarter" idx="15"/>
          </p:nvPr>
        </p:nvSpPr>
        <p:spPr>
          <a:xfrm>
            <a:off x="6182861" y="3090637"/>
            <a:ext cx="26712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2" name="text placeholder_02">
            <a:extLst>
              <a:ext uri="{FF2B5EF4-FFF2-40B4-BE49-F238E27FC236}">
                <a16:creationId xmlns:a16="http://schemas.microsoft.com/office/drawing/2014/main" id="{4200B6F5-843E-5126-29C1-69BA8F048041}"/>
              </a:ext>
            </a:extLst>
          </p:cNvPr>
          <p:cNvSpPr>
            <a:spLocks noGrp="1" noRot="1" noMove="1" noResize="1" noEditPoints="1" noAdjustHandles="1" noChangeArrowheads="1" noChangeShapeType="1"/>
          </p:cNvSpPr>
          <p:nvPr>
            <p:ph type="body" sz="quarter" idx="14"/>
          </p:nvPr>
        </p:nvSpPr>
        <p:spPr>
          <a:xfrm>
            <a:off x="3333545" y="3090637"/>
            <a:ext cx="26712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1" name="text placeholder_01">
            <a:extLst>
              <a:ext uri="{FF2B5EF4-FFF2-40B4-BE49-F238E27FC236}">
                <a16:creationId xmlns:a16="http://schemas.microsoft.com/office/drawing/2014/main" id="{2B31C2BD-86A9-3FE1-1795-0086C69EA6A9}"/>
              </a:ext>
            </a:extLst>
          </p:cNvPr>
          <p:cNvSpPr>
            <a:spLocks noGrp="1" noRot="1" noMove="1" noResize="1" noEditPoints="1" noAdjustHandles="1" noChangeArrowheads="1" noChangeShapeType="1"/>
          </p:cNvSpPr>
          <p:nvPr>
            <p:ph type="body" sz="quarter" idx="13"/>
          </p:nvPr>
        </p:nvSpPr>
        <p:spPr>
          <a:xfrm>
            <a:off x="484229" y="3090639"/>
            <a:ext cx="2671200" cy="3035873"/>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marL="0" indent="0" algn="ctr">
              <a:buNone/>
              <a:defRPr b="0">
                <a:solidFill>
                  <a:schemeClr val="tx2"/>
                </a:solidFill>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9" name="subtitle placeholder">
            <a:extLst>
              <a:ext uri="{FF2B5EF4-FFF2-40B4-BE49-F238E27FC236}">
                <a16:creationId xmlns:a16="http://schemas.microsoft.com/office/drawing/2014/main" id="{EF7076C0-BAAB-6CD4-5862-94907E3F38EA}"/>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8D515112-BB9A-D554-99F0-C8142ACFBB5B}"/>
              </a:ext>
            </a:extLst>
          </p:cNvPr>
          <p:cNvSpPr>
            <a:spLocks noGrp="1" noRot="1" noMove="1" noResize="1" noEditPoints="1" noAdjustHandles="1" noChangeArrowheads="1" noChangeShapeType="1"/>
          </p:cNvSpPr>
          <p:nvPr>
            <p:ph type="title"/>
          </p:nvPr>
        </p:nvSpPr>
        <p:spPr>
          <a:xfrm>
            <a:off x="485775" y="593726"/>
            <a:ext cx="11217601" cy="360099"/>
          </a:xfrm>
        </p:spPr>
        <p:txBody>
          <a:bodyPr/>
          <a:lstStyle/>
          <a:p>
            <a:r>
              <a:rPr lang="es-ES"/>
              <a:t>Haga clic para modificar el estilo de título del patrón</a:t>
            </a:r>
            <a:endParaRPr lang="nl-NL"/>
          </a:p>
        </p:txBody>
      </p:sp>
    </p:spTree>
    <p:extLst>
      <p:ext uri="{BB962C8B-B14F-4D97-AF65-F5344CB8AC3E}">
        <p14:creationId xmlns:p14="http://schemas.microsoft.com/office/powerpoint/2010/main" val="2624077868"/>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ndex 5 items (icons)">
    <p:spTree>
      <p:nvGrpSpPr>
        <p:cNvPr id="1" name=""/>
        <p:cNvGrpSpPr/>
        <p:nvPr/>
      </p:nvGrpSpPr>
      <p:grpSpPr>
        <a:xfrm>
          <a:off x="0" y="0"/>
          <a:ext cx="0" cy="0"/>
          <a:chOff x="0" y="0"/>
          <a:chExt cx="0" cy="0"/>
        </a:xfrm>
      </p:grpSpPr>
      <p:sp>
        <p:nvSpPr>
          <p:cNvPr id="20" name="page # placeholder">
            <a:extLst>
              <a:ext uri="{FF2B5EF4-FFF2-40B4-BE49-F238E27FC236}">
                <a16:creationId xmlns:a16="http://schemas.microsoft.com/office/drawing/2014/main" id="{2C548A4D-88C0-BCAC-6614-1973C5DF9E12}"/>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15" name="background_05">
            <a:extLst>
              <a:ext uri="{FF2B5EF4-FFF2-40B4-BE49-F238E27FC236}">
                <a16:creationId xmlns:a16="http://schemas.microsoft.com/office/drawing/2014/main" id="{8B613875-3719-E26B-92FE-13421298BA97}"/>
              </a:ext>
            </a:extLst>
          </p:cNvPr>
          <p:cNvSpPr>
            <a:spLocks noGrp="1" noRot="1" noMove="1" noResize="1" noEditPoints="1" noAdjustHandles="1" noChangeArrowheads="1" noChangeShapeType="1"/>
          </p:cNvSpPr>
          <p:nvPr/>
        </p:nvSpPr>
        <p:spPr>
          <a:xfrm>
            <a:off x="9604576" y="1715738"/>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8" name="background_04">
            <a:extLst>
              <a:ext uri="{FF2B5EF4-FFF2-40B4-BE49-F238E27FC236}">
                <a16:creationId xmlns:a16="http://schemas.microsoft.com/office/drawing/2014/main" id="{52CD11BC-1AD1-B8CD-E425-B728C8211E9D}"/>
              </a:ext>
            </a:extLst>
          </p:cNvPr>
          <p:cNvSpPr>
            <a:spLocks noGrp="1" noRot="1" noMove="1" noResize="1" noEditPoints="1" noAdjustHandles="1" noChangeArrowheads="1" noChangeShapeType="1"/>
          </p:cNvSpPr>
          <p:nvPr/>
        </p:nvSpPr>
        <p:spPr>
          <a:xfrm>
            <a:off x="7324687"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7" name="background_03">
            <a:extLst>
              <a:ext uri="{FF2B5EF4-FFF2-40B4-BE49-F238E27FC236}">
                <a16:creationId xmlns:a16="http://schemas.microsoft.com/office/drawing/2014/main" id="{85B67BFA-7DF4-B884-8ABD-A0987844A970}"/>
              </a:ext>
            </a:extLst>
          </p:cNvPr>
          <p:cNvSpPr>
            <a:spLocks noGrp="1" noRot="1" noMove="1" noResize="1" noEditPoints="1" noAdjustHandles="1" noChangeArrowheads="1" noChangeShapeType="1"/>
          </p:cNvSpPr>
          <p:nvPr/>
        </p:nvSpPr>
        <p:spPr>
          <a:xfrm>
            <a:off x="5044800" y="1715738"/>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6" name="background_02">
            <a:extLst>
              <a:ext uri="{FF2B5EF4-FFF2-40B4-BE49-F238E27FC236}">
                <a16:creationId xmlns:a16="http://schemas.microsoft.com/office/drawing/2014/main" id="{D451403C-192E-09C1-231E-A88118D0B1C4}"/>
              </a:ext>
            </a:extLst>
          </p:cNvPr>
          <p:cNvSpPr>
            <a:spLocks noGrp="1" noRot="1" noMove="1" noResize="1" noEditPoints="1" noAdjustHandles="1" noChangeArrowheads="1" noChangeShapeType="1"/>
          </p:cNvSpPr>
          <p:nvPr/>
        </p:nvSpPr>
        <p:spPr>
          <a:xfrm>
            <a:off x="2764911"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5" name="background_01">
            <a:extLst>
              <a:ext uri="{FF2B5EF4-FFF2-40B4-BE49-F238E27FC236}">
                <a16:creationId xmlns:a16="http://schemas.microsoft.com/office/drawing/2014/main" id="{FA9A59CF-DEE9-0778-1CDF-73EF80391BF6}"/>
              </a:ext>
            </a:extLst>
          </p:cNvPr>
          <p:cNvSpPr>
            <a:spLocks noGrp="1" noRot="1" noMove="1" noResize="1" noEditPoints="1" noAdjustHandles="1" noChangeArrowheads="1" noChangeShapeType="1"/>
          </p:cNvSpPr>
          <p:nvPr/>
        </p:nvSpPr>
        <p:spPr>
          <a:xfrm>
            <a:off x="485024" y="1712913"/>
            <a:ext cx="2098800" cy="4413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17" name="circle placeholder_05">
            <a:extLst>
              <a:ext uri="{FF2B5EF4-FFF2-40B4-BE49-F238E27FC236}">
                <a16:creationId xmlns:a16="http://schemas.microsoft.com/office/drawing/2014/main" id="{31ED2032-3CF1-1B42-0E6F-6C9C24460C6B}"/>
              </a:ext>
            </a:extLst>
          </p:cNvPr>
          <p:cNvSpPr>
            <a:spLocks noGrp="1" noRot="1" noMove="1" noResize="1" noEditPoints="1" noAdjustHandles="1" noChangeArrowheads="1" noChangeShapeType="1"/>
          </p:cNvSpPr>
          <p:nvPr>
            <p:ph type="body" sz="quarter" idx="37"/>
          </p:nvPr>
        </p:nvSpPr>
        <p:spPr>
          <a:xfrm>
            <a:off x="10185976"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31" name="circle placeholder_04">
            <a:extLst>
              <a:ext uri="{FF2B5EF4-FFF2-40B4-BE49-F238E27FC236}">
                <a16:creationId xmlns:a16="http://schemas.microsoft.com/office/drawing/2014/main" id="{B0CA314C-A73B-5846-5DC5-85C7A5B8A1F0}"/>
              </a:ext>
            </a:extLst>
          </p:cNvPr>
          <p:cNvSpPr>
            <a:spLocks noGrp="1" noRot="1" noMove="1" noResize="1" noEditPoints="1" noAdjustHandles="1" noChangeArrowheads="1" noChangeShapeType="1"/>
          </p:cNvSpPr>
          <p:nvPr>
            <p:ph type="body" sz="quarter" idx="35"/>
          </p:nvPr>
        </p:nvSpPr>
        <p:spPr>
          <a:xfrm>
            <a:off x="7906087"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9" name="circle placeholder_03">
            <a:extLst>
              <a:ext uri="{FF2B5EF4-FFF2-40B4-BE49-F238E27FC236}">
                <a16:creationId xmlns:a16="http://schemas.microsoft.com/office/drawing/2014/main" id="{41C997B8-2BBF-8FD9-CC67-A13AFC27CD5D}"/>
              </a:ext>
            </a:extLst>
          </p:cNvPr>
          <p:cNvSpPr>
            <a:spLocks noGrp="1" noRot="1" noMove="1" noResize="1" noEditPoints="1" noAdjustHandles="1" noChangeArrowheads="1" noChangeShapeType="1"/>
          </p:cNvSpPr>
          <p:nvPr>
            <p:ph type="body" sz="quarter" idx="33"/>
          </p:nvPr>
        </p:nvSpPr>
        <p:spPr>
          <a:xfrm>
            <a:off x="5626199"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7" name="circle placeholder_02">
            <a:extLst>
              <a:ext uri="{FF2B5EF4-FFF2-40B4-BE49-F238E27FC236}">
                <a16:creationId xmlns:a16="http://schemas.microsoft.com/office/drawing/2014/main" id="{36D9E2C4-A499-0B16-1631-695185FB8141}"/>
              </a:ext>
            </a:extLst>
          </p:cNvPr>
          <p:cNvSpPr>
            <a:spLocks noGrp="1" noRot="1" noMove="1" noResize="1" noEditPoints="1" noAdjustHandles="1" noChangeArrowheads="1" noChangeShapeType="1"/>
          </p:cNvSpPr>
          <p:nvPr>
            <p:ph type="body" sz="quarter" idx="31"/>
          </p:nvPr>
        </p:nvSpPr>
        <p:spPr>
          <a:xfrm>
            <a:off x="3346311"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5" name="circle placeholder_01">
            <a:extLst>
              <a:ext uri="{FF2B5EF4-FFF2-40B4-BE49-F238E27FC236}">
                <a16:creationId xmlns:a16="http://schemas.microsoft.com/office/drawing/2014/main" id="{094205F2-9EED-52D3-AE63-D445AF267DD2}"/>
              </a:ext>
            </a:extLst>
          </p:cNvPr>
          <p:cNvSpPr>
            <a:spLocks noGrp="1" noRot="1" noMove="1" noResize="1" noEditPoints="1" noAdjustHandles="1" noChangeArrowheads="1" noChangeShapeType="1"/>
          </p:cNvSpPr>
          <p:nvPr>
            <p:ph type="body" sz="quarter" idx="30"/>
          </p:nvPr>
        </p:nvSpPr>
        <p:spPr>
          <a:xfrm>
            <a:off x="1066423" y="2001199"/>
            <a:ext cx="936000" cy="936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38" name="icon placeholder_05">
            <a:extLst>
              <a:ext uri="{FF2B5EF4-FFF2-40B4-BE49-F238E27FC236}">
                <a16:creationId xmlns:a16="http://schemas.microsoft.com/office/drawing/2014/main" id="{30F4753F-09D4-F425-8A1B-057AD865021E}"/>
              </a:ext>
            </a:extLst>
          </p:cNvPr>
          <p:cNvSpPr>
            <a:spLocks noGrp="1" noRot="1" noChangeAspect="1" noMove="1" noResize="1" noEditPoints="1" noAdjustHandles="1" noChangeArrowheads="1" noChangeShapeType="1"/>
          </p:cNvSpPr>
          <p:nvPr>
            <p:ph type="pic" sz="quarter" idx="44" hasCustomPrompt="1"/>
          </p:nvPr>
        </p:nvSpPr>
        <p:spPr>
          <a:xfrm>
            <a:off x="10293976"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37" name="icon placeholder_04">
            <a:extLst>
              <a:ext uri="{FF2B5EF4-FFF2-40B4-BE49-F238E27FC236}">
                <a16:creationId xmlns:a16="http://schemas.microsoft.com/office/drawing/2014/main" id="{7F879250-EF2F-BB17-CF3A-193DCFF50F40}"/>
              </a:ext>
            </a:extLst>
          </p:cNvPr>
          <p:cNvSpPr>
            <a:spLocks noGrp="1" noRot="1" noChangeAspect="1" noMove="1" noResize="1" noEditPoints="1" noAdjustHandles="1" noChangeArrowheads="1" noChangeShapeType="1"/>
          </p:cNvSpPr>
          <p:nvPr>
            <p:ph type="pic" sz="quarter" idx="43" hasCustomPrompt="1"/>
          </p:nvPr>
        </p:nvSpPr>
        <p:spPr>
          <a:xfrm>
            <a:off x="8014087"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36" name="icon placeholder_03">
            <a:extLst>
              <a:ext uri="{FF2B5EF4-FFF2-40B4-BE49-F238E27FC236}">
                <a16:creationId xmlns:a16="http://schemas.microsoft.com/office/drawing/2014/main" id="{9342E07F-B1BF-1695-9215-D8A7E1E4F384}"/>
              </a:ext>
            </a:extLst>
          </p:cNvPr>
          <p:cNvSpPr>
            <a:spLocks noGrp="1" noRot="1" noChangeAspect="1" noMove="1" noResize="1" noEditPoints="1" noAdjustHandles="1" noChangeArrowheads="1" noChangeShapeType="1"/>
          </p:cNvSpPr>
          <p:nvPr>
            <p:ph type="pic" sz="quarter" idx="42" hasCustomPrompt="1"/>
          </p:nvPr>
        </p:nvSpPr>
        <p:spPr>
          <a:xfrm>
            <a:off x="5734200"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35" name="icon placeholder_02">
            <a:extLst>
              <a:ext uri="{FF2B5EF4-FFF2-40B4-BE49-F238E27FC236}">
                <a16:creationId xmlns:a16="http://schemas.microsoft.com/office/drawing/2014/main" id="{CC66F456-8751-8410-682D-8D11A819D16B}"/>
              </a:ext>
            </a:extLst>
          </p:cNvPr>
          <p:cNvSpPr>
            <a:spLocks noGrp="1" noRot="1" noChangeAspect="1" noMove="1" noResize="1" noEditPoints="1" noAdjustHandles="1" noChangeArrowheads="1" noChangeShapeType="1"/>
          </p:cNvSpPr>
          <p:nvPr>
            <p:ph type="pic" sz="quarter" idx="41" hasCustomPrompt="1"/>
          </p:nvPr>
        </p:nvSpPr>
        <p:spPr>
          <a:xfrm>
            <a:off x="3454311"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34" name="icon placeholder_01">
            <a:extLst>
              <a:ext uri="{FF2B5EF4-FFF2-40B4-BE49-F238E27FC236}">
                <a16:creationId xmlns:a16="http://schemas.microsoft.com/office/drawing/2014/main" id="{4F99B3FA-D26A-1EC6-A846-96E925EF7E8B}"/>
              </a:ext>
            </a:extLst>
          </p:cNvPr>
          <p:cNvSpPr>
            <a:spLocks noGrp="1" noRot="1" noChangeAspect="1" noMove="1" noResize="1" noEditPoints="1" noAdjustHandles="1" noChangeArrowheads="1" noChangeShapeType="1"/>
          </p:cNvSpPr>
          <p:nvPr>
            <p:ph type="pic" sz="quarter" idx="40" hasCustomPrompt="1"/>
          </p:nvPr>
        </p:nvSpPr>
        <p:spPr>
          <a:xfrm>
            <a:off x="1174424" y="2109199"/>
            <a:ext cx="720000" cy="720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19" name="text placeholder_05">
            <a:extLst>
              <a:ext uri="{FF2B5EF4-FFF2-40B4-BE49-F238E27FC236}">
                <a16:creationId xmlns:a16="http://schemas.microsoft.com/office/drawing/2014/main" id="{85EDD07E-40EE-202F-EBE6-7F5A02E6A385}"/>
              </a:ext>
            </a:extLst>
          </p:cNvPr>
          <p:cNvSpPr>
            <a:spLocks noGrp="1" noRot="1" noMove="1" noResize="1" noEditPoints="1" noAdjustHandles="1" noChangeArrowheads="1" noChangeShapeType="1"/>
          </p:cNvSpPr>
          <p:nvPr>
            <p:ph type="body" sz="quarter" idx="39"/>
          </p:nvPr>
        </p:nvSpPr>
        <p:spPr>
          <a:xfrm>
            <a:off x="9604576" y="3093462"/>
            <a:ext cx="20988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4" name="text placeholder_04">
            <a:extLst>
              <a:ext uri="{FF2B5EF4-FFF2-40B4-BE49-F238E27FC236}">
                <a16:creationId xmlns:a16="http://schemas.microsoft.com/office/drawing/2014/main" id="{C9ECAB2B-B22E-F112-34B3-6CDE9A208E9B}"/>
              </a:ext>
            </a:extLst>
          </p:cNvPr>
          <p:cNvSpPr>
            <a:spLocks noGrp="1" noRot="1" noMove="1" noResize="1" noEditPoints="1" noAdjustHandles="1" noChangeArrowheads="1" noChangeShapeType="1"/>
          </p:cNvSpPr>
          <p:nvPr>
            <p:ph type="body" sz="quarter" idx="16"/>
          </p:nvPr>
        </p:nvSpPr>
        <p:spPr>
          <a:xfrm>
            <a:off x="7324491" y="3090637"/>
            <a:ext cx="20988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3" name="text placeholder_03">
            <a:extLst>
              <a:ext uri="{FF2B5EF4-FFF2-40B4-BE49-F238E27FC236}">
                <a16:creationId xmlns:a16="http://schemas.microsoft.com/office/drawing/2014/main" id="{793FE13B-5F88-4021-2318-F2E4CCC3AF54}"/>
              </a:ext>
            </a:extLst>
          </p:cNvPr>
          <p:cNvSpPr>
            <a:spLocks noGrp="1" noRot="1" noMove="1" noResize="1" noEditPoints="1" noAdjustHandles="1" noChangeArrowheads="1" noChangeShapeType="1"/>
          </p:cNvSpPr>
          <p:nvPr>
            <p:ph type="body" sz="quarter" idx="15"/>
          </p:nvPr>
        </p:nvSpPr>
        <p:spPr>
          <a:xfrm>
            <a:off x="5044403" y="3090637"/>
            <a:ext cx="20988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2" name="text placeholder_02">
            <a:extLst>
              <a:ext uri="{FF2B5EF4-FFF2-40B4-BE49-F238E27FC236}">
                <a16:creationId xmlns:a16="http://schemas.microsoft.com/office/drawing/2014/main" id="{4200B6F5-843E-5126-29C1-69BA8F048041}"/>
              </a:ext>
            </a:extLst>
          </p:cNvPr>
          <p:cNvSpPr>
            <a:spLocks noGrp="1" noRot="1" noMove="1" noResize="1" noEditPoints="1" noAdjustHandles="1" noChangeArrowheads="1" noChangeShapeType="1"/>
          </p:cNvSpPr>
          <p:nvPr>
            <p:ph type="body" sz="quarter" idx="14"/>
          </p:nvPr>
        </p:nvSpPr>
        <p:spPr>
          <a:xfrm>
            <a:off x="2764317" y="3090637"/>
            <a:ext cx="2098800" cy="3035876"/>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algn="ctr">
              <a:defRPr lang="en-US" sz="1599" b="0" kern="1200" dirty="0" smtClean="0">
                <a:solidFill>
                  <a:schemeClr val="tx2"/>
                </a:solidFill>
                <a:latin typeface="Trebuchet MS" panose="020B0603020202020204" pitchFamily="34" charset="0"/>
                <a:ea typeface="+mn-ea"/>
                <a:cs typeface="+mn-cs"/>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21" name="text placeholder_01">
            <a:extLst>
              <a:ext uri="{FF2B5EF4-FFF2-40B4-BE49-F238E27FC236}">
                <a16:creationId xmlns:a16="http://schemas.microsoft.com/office/drawing/2014/main" id="{2B31C2BD-86A9-3FE1-1795-0086C69EA6A9}"/>
              </a:ext>
            </a:extLst>
          </p:cNvPr>
          <p:cNvSpPr>
            <a:spLocks noGrp="1" noRot="1" noMove="1" noResize="1" noEditPoints="1" noAdjustHandles="1" noChangeArrowheads="1" noChangeShapeType="1"/>
          </p:cNvSpPr>
          <p:nvPr>
            <p:ph type="body" sz="quarter" idx="13"/>
          </p:nvPr>
        </p:nvSpPr>
        <p:spPr>
          <a:xfrm>
            <a:off x="484229" y="3090639"/>
            <a:ext cx="2098800" cy="3035873"/>
          </a:xfrm>
        </p:spPr>
        <p:txBody>
          <a:bodyPr lIns="180000" tIns="180000" rIns="180000" bIns="180000"/>
          <a:lstStyle>
            <a:lvl1pPr algn="ctr">
              <a:defRPr/>
            </a:lvl1pPr>
            <a:lvl2pPr marL="0" indent="0" algn="ctr">
              <a:buNone/>
              <a:defRPr b="1">
                <a:solidFill>
                  <a:schemeClr val="accent1"/>
                </a:solidFill>
              </a:defRPr>
            </a:lvl2pPr>
            <a:lvl3pPr marL="0" indent="0" algn="ctr">
              <a:buNone/>
              <a:defRPr b="0">
                <a:solidFill>
                  <a:schemeClr val="accent1"/>
                </a:solidFill>
              </a:defRPr>
            </a:lvl3pPr>
            <a:lvl4pPr marL="0" indent="0" algn="ctr">
              <a:buNone/>
              <a:defRPr b="1">
                <a:solidFill>
                  <a:schemeClr val="tx2"/>
                </a:solidFill>
              </a:defRPr>
            </a:lvl4pPr>
            <a:lvl5pPr marL="0" indent="0" algn="ctr">
              <a:buNone/>
              <a:defRPr b="0">
                <a:solidFill>
                  <a:schemeClr val="tx2"/>
                </a:solidFill>
              </a:defRPr>
            </a:lvl5pPr>
            <a:lvl6pPr algn="ctr">
              <a:defRPr b="0">
                <a:solidFill>
                  <a:schemeClr val="tx2"/>
                </a:solidFill>
              </a:defRPr>
            </a:lvl6pPr>
            <a:lvl7pPr algn="ctr">
              <a:defRPr b="0">
                <a:solidFill>
                  <a:schemeClr val="tx2"/>
                </a:solidFill>
              </a:defRPr>
            </a:lvl7pPr>
            <a:lvl8pPr marL="0" indent="0" algn="ctr">
              <a:buNone/>
              <a:defRPr b="0">
                <a:solidFill>
                  <a:schemeClr val="tx2"/>
                </a:solidFill>
              </a:defRPr>
            </a:lvl8pPr>
            <a:lvl9pPr marL="0" indent="0" algn="ctr">
              <a:buNone/>
              <a:defRPr b="0">
                <a:solidFill>
                  <a:schemeClr val="tx2"/>
                </a:solidFill>
              </a:defRPr>
            </a:lvl9pPr>
          </a:lstStyle>
          <a:p>
            <a:pPr lvl="0"/>
            <a:r>
              <a:rPr lang="es-ES"/>
              <a:t>Haga clic para modificar los estilos de texto del patrón</a:t>
            </a:r>
          </a:p>
        </p:txBody>
      </p:sp>
      <p:sp>
        <p:nvSpPr>
          <p:cNvPr id="9" name="subtitle placeholder">
            <a:extLst>
              <a:ext uri="{FF2B5EF4-FFF2-40B4-BE49-F238E27FC236}">
                <a16:creationId xmlns:a16="http://schemas.microsoft.com/office/drawing/2014/main" id="{EF7076C0-BAAB-6CD4-5862-94907E3F38EA}"/>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8D515112-BB9A-D554-99F0-C8142ACFBB5B}"/>
              </a:ext>
            </a:extLst>
          </p:cNvPr>
          <p:cNvSpPr>
            <a:spLocks noGrp="1" noRot="1" noMove="1" noResize="1" noEditPoints="1" noAdjustHandles="1" noChangeArrowheads="1" noChangeShapeType="1"/>
          </p:cNvSpPr>
          <p:nvPr>
            <p:ph type="title"/>
          </p:nvPr>
        </p:nvSpPr>
        <p:spPr>
          <a:xfrm>
            <a:off x="485775" y="593726"/>
            <a:ext cx="11217601" cy="360099"/>
          </a:xfrm>
        </p:spPr>
        <p:txBody>
          <a:bodyPr/>
          <a:lstStyle/>
          <a:p>
            <a:r>
              <a:rPr lang="es-ES"/>
              <a:t>Haga clic para modificar el estilo de título del patrón</a:t>
            </a:r>
            <a:endParaRPr lang="nl-NL"/>
          </a:p>
        </p:txBody>
      </p:sp>
    </p:spTree>
    <p:extLst>
      <p:ext uri="{BB962C8B-B14F-4D97-AF65-F5344CB8AC3E}">
        <p14:creationId xmlns:p14="http://schemas.microsoft.com/office/powerpoint/2010/main" val="376136302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5 División-Servicios propuestos">
  <p:cSld name="1_5 División-Servicios propuestos">
    <p:spTree>
      <p:nvGrpSpPr>
        <p:cNvPr id="1" name="Shape 102"/>
        <p:cNvGrpSpPr/>
        <p:nvPr/>
      </p:nvGrpSpPr>
      <p:grpSpPr>
        <a:xfrm>
          <a:off x="0" y="0"/>
          <a:ext cx="0" cy="0"/>
          <a:chOff x="0" y="0"/>
          <a:chExt cx="0" cy="0"/>
        </a:xfrm>
      </p:grpSpPr>
      <p:pic>
        <p:nvPicPr>
          <p:cNvPr id="103" name="Google Shape;103;p56"/>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104" name="Google Shape;104;p56" descr="Imagen que contiene dibujo&#10;&#10;Descripción generada automáticamente"/>
          <p:cNvPicPr preferRelativeResize="0"/>
          <p:nvPr/>
        </p:nvPicPr>
        <p:blipFill rotWithShape="1">
          <a:blip r:embed="rId3">
            <a:alphaModFix/>
          </a:blip>
          <a:srcRect/>
          <a:stretch/>
        </p:blipFill>
        <p:spPr>
          <a:xfrm>
            <a:off x="10236113" y="5941915"/>
            <a:ext cx="1332000" cy="511273"/>
          </a:xfrm>
          <a:prstGeom prst="rect">
            <a:avLst/>
          </a:prstGeom>
          <a:noFill/>
          <a:ln>
            <a:noFill/>
          </a:ln>
        </p:spPr>
      </p:pic>
      <p:sp>
        <p:nvSpPr>
          <p:cNvPr id="105" name="Google Shape;105;p56" descr="Hogar con relleno sólido">
            <a:hlinkClick r:id="rId4" action="ppaction://hlinksldjump"/>
          </p:cNvPr>
          <p:cNvSpPr/>
          <p:nvPr/>
        </p:nvSpPr>
        <p:spPr>
          <a:xfrm flipH="1">
            <a:off x="113521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ndex 4 items (separate pictures)">
    <p:spTree>
      <p:nvGrpSpPr>
        <p:cNvPr id="1" name=""/>
        <p:cNvGrpSpPr/>
        <p:nvPr/>
      </p:nvGrpSpPr>
      <p:grpSpPr>
        <a:xfrm>
          <a:off x="0" y="0"/>
          <a:ext cx="0" cy="0"/>
          <a:chOff x="0" y="0"/>
          <a:chExt cx="0" cy="0"/>
        </a:xfrm>
      </p:grpSpPr>
      <p:sp>
        <p:nvSpPr>
          <p:cNvPr id="5" name="page # placeholder">
            <a:extLst>
              <a:ext uri="{FF2B5EF4-FFF2-40B4-BE49-F238E27FC236}">
                <a16:creationId xmlns:a16="http://schemas.microsoft.com/office/drawing/2014/main" id="{12DC9D3E-9754-DBC2-AE65-DD1C7CB4D3C1}"/>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 name="04">
            <a:extLst>
              <a:ext uri="{FF2B5EF4-FFF2-40B4-BE49-F238E27FC236}">
                <a16:creationId xmlns:a16="http://schemas.microsoft.com/office/drawing/2014/main" id="{FBEB2E8B-6441-2400-EBCC-6D3F59BDF99B}"/>
              </a:ext>
            </a:extLst>
          </p:cNvPr>
          <p:cNvSpPr txBox="1">
            <a:spLocks noGrp="1" noRot="1" noMove="1" noResize="1" noEditPoints="1" noAdjustHandles="1" noChangeArrowheads="1" noChangeShapeType="1"/>
          </p:cNvSpPr>
          <p:nvPr/>
        </p:nvSpPr>
        <p:spPr>
          <a:xfrm>
            <a:off x="9032177"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6" name="03">
            <a:extLst>
              <a:ext uri="{FF2B5EF4-FFF2-40B4-BE49-F238E27FC236}">
                <a16:creationId xmlns:a16="http://schemas.microsoft.com/office/drawing/2014/main" id="{D4A161B4-E01C-3ACE-11A1-1F335BFAA27B}"/>
              </a:ext>
            </a:extLst>
          </p:cNvPr>
          <p:cNvSpPr txBox="1">
            <a:spLocks noGrp="1" noRot="1" noMove="1" noResize="1" noEditPoints="1" noAdjustHandles="1" noChangeArrowheads="1" noChangeShapeType="1"/>
          </p:cNvSpPr>
          <p:nvPr/>
        </p:nvSpPr>
        <p:spPr>
          <a:xfrm>
            <a:off x="6183127"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7" name="02">
            <a:extLst>
              <a:ext uri="{FF2B5EF4-FFF2-40B4-BE49-F238E27FC236}">
                <a16:creationId xmlns:a16="http://schemas.microsoft.com/office/drawing/2014/main" id="{EADCE566-40CB-5806-52F1-58918474FFAC}"/>
              </a:ext>
            </a:extLst>
          </p:cNvPr>
          <p:cNvSpPr txBox="1">
            <a:spLocks noGrp="1" noRot="1" noMove="1" noResize="1" noEditPoints="1" noAdjustHandles="1" noChangeArrowheads="1" noChangeShapeType="1"/>
          </p:cNvSpPr>
          <p:nvPr/>
        </p:nvSpPr>
        <p:spPr>
          <a:xfrm>
            <a:off x="3334075"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8" name="01">
            <a:extLst>
              <a:ext uri="{FF2B5EF4-FFF2-40B4-BE49-F238E27FC236}">
                <a16:creationId xmlns:a16="http://schemas.microsoft.com/office/drawing/2014/main" id="{60B2BE48-485F-85A5-7B17-AD312E859657}"/>
              </a:ext>
            </a:extLst>
          </p:cNvPr>
          <p:cNvSpPr txBox="1">
            <a:spLocks noGrp="1" noRot="1" noMove="1" noResize="1" noEditPoints="1" noAdjustHandles="1" noChangeArrowheads="1" noChangeShapeType="1"/>
          </p:cNvSpPr>
          <p:nvPr/>
        </p:nvSpPr>
        <p:spPr>
          <a:xfrm>
            <a:off x="485023"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23" name="picture placeholder_04">
            <a:extLst>
              <a:ext uri="{FF2B5EF4-FFF2-40B4-BE49-F238E27FC236}">
                <a16:creationId xmlns:a16="http://schemas.microsoft.com/office/drawing/2014/main" id="{541454F0-CED8-51F8-69E1-9A585DA95D00}"/>
              </a:ext>
            </a:extLst>
          </p:cNvPr>
          <p:cNvSpPr>
            <a:spLocks noGrp="1" noRot="1" noMove="1" noResize="1" noEditPoints="1" noAdjustHandles="1" noChangeArrowheads="1" noChangeShapeType="1"/>
          </p:cNvSpPr>
          <p:nvPr>
            <p:ph type="pic" sz="quarter" idx="20" hasCustomPrompt="1"/>
          </p:nvPr>
        </p:nvSpPr>
        <p:spPr>
          <a:xfrm>
            <a:off x="9032176" y="0"/>
            <a:ext cx="26712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2" name="picture placeholder_03">
            <a:extLst>
              <a:ext uri="{FF2B5EF4-FFF2-40B4-BE49-F238E27FC236}">
                <a16:creationId xmlns:a16="http://schemas.microsoft.com/office/drawing/2014/main" id="{24F9EA5A-7C86-E45C-3517-16C226E03983}"/>
              </a:ext>
            </a:extLst>
          </p:cNvPr>
          <p:cNvSpPr>
            <a:spLocks noGrp="1" noRot="1" noMove="1" noResize="1" noEditPoints="1" noAdjustHandles="1" noChangeArrowheads="1" noChangeShapeType="1"/>
          </p:cNvSpPr>
          <p:nvPr>
            <p:ph type="pic" sz="quarter" idx="19" hasCustomPrompt="1"/>
          </p:nvPr>
        </p:nvSpPr>
        <p:spPr>
          <a:xfrm>
            <a:off x="6183125" y="0"/>
            <a:ext cx="26712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1" name="picture placeholder_02">
            <a:extLst>
              <a:ext uri="{FF2B5EF4-FFF2-40B4-BE49-F238E27FC236}">
                <a16:creationId xmlns:a16="http://schemas.microsoft.com/office/drawing/2014/main" id="{C6C06A27-5FEA-D050-915C-C8C1FEABCEF7}"/>
              </a:ext>
            </a:extLst>
          </p:cNvPr>
          <p:cNvSpPr>
            <a:spLocks noGrp="1" noRot="1" noMove="1" noResize="1" noEditPoints="1" noAdjustHandles="1" noChangeArrowheads="1" noChangeShapeType="1"/>
          </p:cNvSpPr>
          <p:nvPr>
            <p:ph type="pic" sz="quarter" idx="18" hasCustomPrompt="1"/>
          </p:nvPr>
        </p:nvSpPr>
        <p:spPr>
          <a:xfrm>
            <a:off x="3334074" y="0"/>
            <a:ext cx="26712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0" name="picture placeholder_01">
            <a:extLst>
              <a:ext uri="{FF2B5EF4-FFF2-40B4-BE49-F238E27FC236}">
                <a16:creationId xmlns:a16="http://schemas.microsoft.com/office/drawing/2014/main" id="{CFCCF731-F925-C24A-E90C-CD02DF8CBFBC}"/>
              </a:ext>
            </a:extLst>
          </p:cNvPr>
          <p:cNvSpPr>
            <a:spLocks noGrp="1" noRot="1" noMove="1" noResize="1" noEditPoints="1" noAdjustHandles="1" noChangeArrowheads="1" noChangeShapeType="1"/>
          </p:cNvSpPr>
          <p:nvPr>
            <p:ph type="pic" sz="quarter" idx="17" hasCustomPrompt="1"/>
          </p:nvPr>
        </p:nvSpPr>
        <p:spPr>
          <a:xfrm>
            <a:off x="485023" y="0"/>
            <a:ext cx="26712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17" name="text placeholder_04">
            <a:extLst>
              <a:ext uri="{FF2B5EF4-FFF2-40B4-BE49-F238E27FC236}">
                <a16:creationId xmlns:a16="http://schemas.microsoft.com/office/drawing/2014/main" id="{60B12DA6-AD59-720F-7D85-596B2C0B8463}"/>
              </a:ext>
            </a:extLst>
          </p:cNvPr>
          <p:cNvSpPr>
            <a:spLocks noGrp="1" noRot="1" noMove="1" noResize="1" noEditPoints="1" noAdjustHandles="1" noChangeArrowheads="1" noChangeShapeType="1"/>
          </p:cNvSpPr>
          <p:nvPr>
            <p:ph type="body" sz="quarter" idx="16"/>
          </p:nvPr>
        </p:nvSpPr>
        <p:spPr>
          <a:xfrm>
            <a:off x="903451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6" name="text placeholder_03">
            <a:extLst>
              <a:ext uri="{FF2B5EF4-FFF2-40B4-BE49-F238E27FC236}">
                <a16:creationId xmlns:a16="http://schemas.microsoft.com/office/drawing/2014/main" id="{CA5BEDBB-DA63-72EB-6D99-DDE2A4439235}"/>
              </a:ext>
            </a:extLst>
          </p:cNvPr>
          <p:cNvSpPr>
            <a:spLocks noGrp="1" noRot="1" noMove="1" noResize="1" noEditPoints="1" noAdjustHandles="1" noChangeArrowheads="1" noChangeShapeType="1"/>
          </p:cNvSpPr>
          <p:nvPr>
            <p:ph type="body" sz="quarter" idx="15"/>
          </p:nvPr>
        </p:nvSpPr>
        <p:spPr>
          <a:xfrm>
            <a:off x="618493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5" name="text placeholder_02">
            <a:extLst>
              <a:ext uri="{FF2B5EF4-FFF2-40B4-BE49-F238E27FC236}">
                <a16:creationId xmlns:a16="http://schemas.microsoft.com/office/drawing/2014/main" id="{56C39C35-E7C5-C69C-307C-BD30E80EF1B0}"/>
              </a:ext>
            </a:extLst>
          </p:cNvPr>
          <p:cNvSpPr>
            <a:spLocks noGrp="1" noRot="1" noMove="1" noResize="1" noEditPoints="1" noAdjustHandles="1" noChangeArrowheads="1" noChangeShapeType="1"/>
          </p:cNvSpPr>
          <p:nvPr>
            <p:ph type="body" sz="quarter" idx="14"/>
          </p:nvPr>
        </p:nvSpPr>
        <p:spPr>
          <a:xfrm>
            <a:off x="333535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4" name="text placeholder_01">
            <a:extLst>
              <a:ext uri="{FF2B5EF4-FFF2-40B4-BE49-F238E27FC236}">
                <a16:creationId xmlns:a16="http://schemas.microsoft.com/office/drawing/2014/main" id="{B92BE7B0-1E71-18DA-C572-909A863621A7}"/>
              </a:ext>
            </a:extLst>
          </p:cNvPr>
          <p:cNvSpPr>
            <a:spLocks noGrp="1" noRot="1" noMove="1" noResize="1" noEditPoints="1" noAdjustHandles="1" noChangeArrowheads="1" noChangeShapeType="1"/>
          </p:cNvSpPr>
          <p:nvPr>
            <p:ph type="body" sz="quarter" idx="13"/>
          </p:nvPr>
        </p:nvSpPr>
        <p:spPr>
          <a:xfrm>
            <a:off x="48577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Tree>
    <p:extLst>
      <p:ext uri="{BB962C8B-B14F-4D97-AF65-F5344CB8AC3E}">
        <p14:creationId xmlns:p14="http://schemas.microsoft.com/office/powerpoint/2010/main" val="1478951131"/>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index 5 items (seperate pictures)">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A18DCECA-BAD1-1846-6C4B-6561FC3AA99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 name="05">
            <a:extLst>
              <a:ext uri="{FF2B5EF4-FFF2-40B4-BE49-F238E27FC236}">
                <a16:creationId xmlns:a16="http://schemas.microsoft.com/office/drawing/2014/main" id="{26242D1B-C2FB-1516-4439-2A5B36335D53}"/>
              </a:ext>
            </a:extLst>
          </p:cNvPr>
          <p:cNvSpPr txBox="1">
            <a:spLocks noGrp="1" noRot="1" noMove="1" noResize="1" noEditPoints="1" noAdjustHandles="1" noChangeArrowheads="1" noChangeShapeType="1"/>
          </p:cNvSpPr>
          <p:nvPr/>
        </p:nvSpPr>
        <p:spPr>
          <a:xfrm>
            <a:off x="9603501"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05</a:t>
            </a:r>
            <a:endParaRPr lang="en-GB" sz="5997" b="1">
              <a:solidFill>
                <a:schemeClr val="accent1"/>
              </a:solidFill>
              <a:latin typeface="Trebuchet MS" panose="020B0603020202020204" pitchFamily="34" charset="0"/>
            </a:endParaRPr>
          </a:p>
        </p:txBody>
      </p:sp>
      <p:sp>
        <p:nvSpPr>
          <p:cNvPr id="9" name="04">
            <a:extLst>
              <a:ext uri="{FF2B5EF4-FFF2-40B4-BE49-F238E27FC236}">
                <a16:creationId xmlns:a16="http://schemas.microsoft.com/office/drawing/2014/main" id="{3FA3A645-36E6-5669-7490-191F01729771}"/>
              </a:ext>
            </a:extLst>
          </p:cNvPr>
          <p:cNvSpPr txBox="1">
            <a:spLocks noGrp="1" noRot="1" noMove="1" noResize="1" noEditPoints="1" noAdjustHandles="1" noChangeArrowheads="1" noChangeShapeType="1"/>
          </p:cNvSpPr>
          <p:nvPr/>
        </p:nvSpPr>
        <p:spPr>
          <a:xfrm>
            <a:off x="7323880"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18" name="03">
            <a:extLst>
              <a:ext uri="{FF2B5EF4-FFF2-40B4-BE49-F238E27FC236}">
                <a16:creationId xmlns:a16="http://schemas.microsoft.com/office/drawing/2014/main" id="{0C6B2350-8BBA-1B53-1CA6-4D6F39C0DCE4}"/>
              </a:ext>
            </a:extLst>
          </p:cNvPr>
          <p:cNvSpPr txBox="1">
            <a:spLocks noGrp="1" noRot="1" noMove="1" noResize="1" noEditPoints="1" noAdjustHandles="1" noChangeArrowheads="1" noChangeShapeType="1"/>
          </p:cNvSpPr>
          <p:nvPr/>
        </p:nvSpPr>
        <p:spPr>
          <a:xfrm>
            <a:off x="5044260"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19" name="02">
            <a:extLst>
              <a:ext uri="{FF2B5EF4-FFF2-40B4-BE49-F238E27FC236}">
                <a16:creationId xmlns:a16="http://schemas.microsoft.com/office/drawing/2014/main" id="{8F0A0288-46DD-AF21-D21F-57FD3383953F}"/>
              </a:ext>
            </a:extLst>
          </p:cNvPr>
          <p:cNvSpPr txBox="1">
            <a:spLocks noGrp="1" noRot="1" noMove="1" noResize="1" noEditPoints="1" noAdjustHandles="1" noChangeArrowheads="1" noChangeShapeType="1"/>
          </p:cNvSpPr>
          <p:nvPr/>
        </p:nvSpPr>
        <p:spPr>
          <a:xfrm>
            <a:off x="2764642"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24" name="01">
            <a:extLst>
              <a:ext uri="{FF2B5EF4-FFF2-40B4-BE49-F238E27FC236}">
                <a16:creationId xmlns:a16="http://schemas.microsoft.com/office/drawing/2014/main" id="{F4A48C1D-966C-C46B-4163-82878258D65B}"/>
              </a:ext>
            </a:extLst>
          </p:cNvPr>
          <p:cNvSpPr txBox="1">
            <a:spLocks noGrp="1" noRot="1" noMove="1" noResize="1" noEditPoints="1" noAdjustHandles="1" noChangeArrowheads="1" noChangeShapeType="1"/>
          </p:cNvSpPr>
          <p:nvPr/>
        </p:nvSpPr>
        <p:spPr>
          <a:xfrm>
            <a:off x="485023"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6" name="picture placeholder_05">
            <a:extLst>
              <a:ext uri="{FF2B5EF4-FFF2-40B4-BE49-F238E27FC236}">
                <a16:creationId xmlns:a16="http://schemas.microsoft.com/office/drawing/2014/main" id="{B33E883D-D518-A20E-630D-EB04378994FE}"/>
              </a:ext>
            </a:extLst>
          </p:cNvPr>
          <p:cNvSpPr>
            <a:spLocks noGrp="1" noRot="1" noMove="1" noResize="1" noEditPoints="1" noAdjustHandles="1" noChangeArrowheads="1" noChangeShapeType="1"/>
          </p:cNvSpPr>
          <p:nvPr>
            <p:ph type="pic" sz="quarter" idx="21" hasCustomPrompt="1"/>
          </p:nvPr>
        </p:nvSpPr>
        <p:spPr>
          <a:xfrm>
            <a:off x="9603501" y="0"/>
            <a:ext cx="20988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3" name="picture placeholder_04">
            <a:extLst>
              <a:ext uri="{FF2B5EF4-FFF2-40B4-BE49-F238E27FC236}">
                <a16:creationId xmlns:a16="http://schemas.microsoft.com/office/drawing/2014/main" id="{541454F0-CED8-51F8-69E1-9A585DA95D00}"/>
              </a:ext>
            </a:extLst>
          </p:cNvPr>
          <p:cNvSpPr>
            <a:spLocks noGrp="1" noRot="1" noMove="1" noResize="1" noEditPoints="1" noAdjustHandles="1" noChangeArrowheads="1" noChangeShapeType="1"/>
          </p:cNvSpPr>
          <p:nvPr>
            <p:ph type="pic" sz="quarter" idx="20" hasCustomPrompt="1"/>
          </p:nvPr>
        </p:nvSpPr>
        <p:spPr>
          <a:xfrm>
            <a:off x="7323880" y="0"/>
            <a:ext cx="20988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2" name="picture placeholder_03">
            <a:extLst>
              <a:ext uri="{FF2B5EF4-FFF2-40B4-BE49-F238E27FC236}">
                <a16:creationId xmlns:a16="http://schemas.microsoft.com/office/drawing/2014/main" id="{24F9EA5A-7C86-E45C-3517-16C226E03983}"/>
              </a:ext>
            </a:extLst>
          </p:cNvPr>
          <p:cNvSpPr>
            <a:spLocks noGrp="1" noRot="1" noMove="1" noResize="1" noEditPoints="1" noAdjustHandles="1" noChangeArrowheads="1" noChangeShapeType="1"/>
          </p:cNvSpPr>
          <p:nvPr>
            <p:ph type="pic" sz="quarter" idx="19" hasCustomPrompt="1"/>
          </p:nvPr>
        </p:nvSpPr>
        <p:spPr>
          <a:xfrm>
            <a:off x="5044260" y="0"/>
            <a:ext cx="20988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1" name="picture placeholder_02">
            <a:extLst>
              <a:ext uri="{FF2B5EF4-FFF2-40B4-BE49-F238E27FC236}">
                <a16:creationId xmlns:a16="http://schemas.microsoft.com/office/drawing/2014/main" id="{C6C06A27-5FEA-D050-915C-C8C1FEABCEF7}"/>
              </a:ext>
            </a:extLst>
          </p:cNvPr>
          <p:cNvSpPr>
            <a:spLocks noGrp="1" noRot="1" noMove="1" noResize="1" noEditPoints="1" noAdjustHandles="1" noChangeArrowheads="1" noChangeShapeType="1"/>
          </p:cNvSpPr>
          <p:nvPr>
            <p:ph type="pic" sz="quarter" idx="18" hasCustomPrompt="1"/>
          </p:nvPr>
        </p:nvSpPr>
        <p:spPr>
          <a:xfrm>
            <a:off x="2764642" y="0"/>
            <a:ext cx="20988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20" name="picture placeholder_01">
            <a:extLst>
              <a:ext uri="{FF2B5EF4-FFF2-40B4-BE49-F238E27FC236}">
                <a16:creationId xmlns:a16="http://schemas.microsoft.com/office/drawing/2014/main" id="{CFCCF731-F925-C24A-E90C-CD02DF8CBFBC}"/>
              </a:ext>
            </a:extLst>
          </p:cNvPr>
          <p:cNvSpPr>
            <a:spLocks noGrp="1" noRot="1" noMove="1" noResize="1" noEditPoints="1" noAdjustHandles="1" noChangeArrowheads="1" noChangeShapeType="1"/>
          </p:cNvSpPr>
          <p:nvPr>
            <p:ph type="pic" sz="quarter" idx="17" hasCustomPrompt="1"/>
          </p:nvPr>
        </p:nvSpPr>
        <p:spPr>
          <a:xfrm>
            <a:off x="485023" y="0"/>
            <a:ext cx="2098800" cy="4124247"/>
          </a:xfrm>
          <a:solidFill>
            <a:srgbClr val="F2F2F2"/>
          </a:solidFill>
        </p:spPr>
        <p:txBody>
          <a:bodyPr tIns="180000"/>
          <a:lstStyle>
            <a:lvl1pPr algn="ctr">
              <a:defRPr sz="800">
                <a:solidFill>
                  <a:srgbClr val="ADADAD"/>
                </a:solidFill>
              </a:defRPr>
            </a:lvl1pPr>
          </a:lstStyle>
          <a:p>
            <a:r>
              <a:rPr lang="en-US"/>
              <a:t>CLICK ICON TO ADD PICTURE</a:t>
            </a:r>
          </a:p>
        </p:txBody>
      </p:sp>
      <p:sp>
        <p:nvSpPr>
          <p:cNvPr id="7" name="text placeholder_05">
            <a:extLst>
              <a:ext uri="{FF2B5EF4-FFF2-40B4-BE49-F238E27FC236}">
                <a16:creationId xmlns:a16="http://schemas.microsoft.com/office/drawing/2014/main" id="{F90B1F08-F66B-15E5-F142-529BA230DAB6}"/>
              </a:ext>
            </a:extLst>
          </p:cNvPr>
          <p:cNvSpPr>
            <a:spLocks noGrp="1" noRot="1" noMove="1" noResize="1" noEditPoints="1" noAdjustHandles="1" noChangeArrowheads="1" noChangeShapeType="1"/>
          </p:cNvSpPr>
          <p:nvPr>
            <p:ph type="body" sz="quarter" idx="22"/>
          </p:nvPr>
        </p:nvSpPr>
        <p:spPr>
          <a:xfrm>
            <a:off x="9605838"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7" name="text placeholder_04">
            <a:extLst>
              <a:ext uri="{FF2B5EF4-FFF2-40B4-BE49-F238E27FC236}">
                <a16:creationId xmlns:a16="http://schemas.microsoft.com/office/drawing/2014/main" id="{60B12DA6-AD59-720F-7D85-596B2C0B8463}"/>
              </a:ext>
            </a:extLst>
          </p:cNvPr>
          <p:cNvSpPr>
            <a:spLocks noGrp="1" noRot="1" noMove="1" noResize="1" noEditPoints="1" noAdjustHandles="1" noChangeArrowheads="1" noChangeShapeType="1"/>
          </p:cNvSpPr>
          <p:nvPr>
            <p:ph type="body" sz="quarter" idx="16"/>
          </p:nvPr>
        </p:nvSpPr>
        <p:spPr>
          <a:xfrm>
            <a:off x="7325824"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6" name="text placeholder_03">
            <a:extLst>
              <a:ext uri="{FF2B5EF4-FFF2-40B4-BE49-F238E27FC236}">
                <a16:creationId xmlns:a16="http://schemas.microsoft.com/office/drawing/2014/main" id="{CA5BEDBB-DA63-72EB-6D99-DDE2A4439235}"/>
              </a:ext>
            </a:extLst>
          </p:cNvPr>
          <p:cNvSpPr>
            <a:spLocks noGrp="1" noRot="1" noMove="1" noResize="1" noEditPoints="1" noAdjustHandles="1" noChangeArrowheads="1" noChangeShapeType="1"/>
          </p:cNvSpPr>
          <p:nvPr>
            <p:ph type="body" sz="quarter" idx="15"/>
          </p:nvPr>
        </p:nvSpPr>
        <p:spPr>
          <a:xfrm>
            <a:off x="5045807"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5" name="text placeholder_02">
            <a:extLst>
              <a:ext uri="{FF2B5EF4-FFF2-40B4-BE49-F238E27FC236}">
                <a16:creationId xmlns:a16="http://schemas.microsoft.com/office/drawing/2014/main" id="{56C39C35-E7C5-C69C-307C-BD30E80EF1B0}"/>
              </a:ext>
            </a:extLst>
          </p:cNvPr>
          <p:cNvSpPr>
            <a:spLocks noGrp="1" noRot="1" noMove="1" noResize="1" noEditPoints="1" noAdjustHandles="1" noChangeArrowheads="1" noChangeShapeType="1"/>
          </p:cNvSpPr>
          <p:nvPr>
            <p:ph type="body" sz="quarter" idx="14"/>
          </p:nvPr>
        </p:nvSpPr>
        <p:spPr>
          <a:xfrm>
            <a:off x="2765792"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4" name="text placeholder_01">
            <a:extLst>
              <a:ext uri="{FF2B5EF4-FFF2-40B4-BE49-F238E27FC236}">
                <a16:creationId xmlns:a16="http://schemas.microsoft.com/office/drawing/2014/main" id="{B92BE7B0-1E71-18DA-C572-909A863621A7}"/>
              </a:ext>
            </a:extLst>
          </p:cNvPr>
          <p:cNvSpPr>
            <a:spLocks noGrp="1" noRot="1" noMove="1" noResize="1" noEditPoints="1" noAdjustHandles="1" noChangeArrowheads="1" noChangeShapeType="1"/>
          </p:cNvSpPr>
          <p:nvPr>
            <p:ph type="body" sz="quarter" idx="13"/>
          </p:nvPr>
        </p:nvSpPr>
        <p:spPr>
          <a:xfrm>
            <a:off x="485775"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Tree>
    <p:extLst>
      <p:ext uri="{BB962C8B-B14F-4D97-AF65-F5344CB8AC3E}">
        <p14:creationId xmlns:p14="http://schemas.microsoft.com/office/powerpoint/2010/main" val="1378758355"/>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index 4 items (joint picture)">
    <p:spTree>
      <p:nvGrpSpPr>
        <p:cNvPr id="1" name=""/>
        <p:cNvGrpSpPr/>
        <p:nvPr/>
      </p:nvGrpSpPr>
      <p:grpSpPr>
        <a:xfrm>
          <a:off x="0" y="0"/>
          <a:ext cx="0" cy="0"/>
          <a:chOff x="0" y="0"/>
          <a:chExt cx="0" cy="0"/>
        </a:xfrm>
      </p:grpSpPr>
      <p:sp>
        <p:nvSpPr>
          <p:cNvPr id="6" name="page # placeholder">
            <a:extLst>
              <a:ext uri="{FF2B5EF4-FFF2-40B4-BE49-F238E27FC236}">
                <a16:creationId xmlns:a16="http://schemas.microsoft.com/office/drawing/2014/main" id="{35056D07-EFBB-F195-CC7A-DAEA381AFDF5}"/>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 name="04">
            <a:extLst>
              <a:ext uri="{FF2B5EF4-FFF2-40B4-BE49-F238E27FC236}">
                <a16:creationId xmlns:a16="http://schemas.microsoft.com/office/drawing/2014/main" id="{8C695E26-EC89-608D-A6FC-4C486100DA91}"/>
              </a:ext>
            </a:extLst>
          </p:cNvPr>
          <p:cNvSpPr txBox="1">
            <a:spLocks noGrp="1" noRot="1" noMove="1" noResize="1" noEditPoints="1" noAdjustHandles="1" noChangeArrowheads="1" noChangeShapeType="1"/>
          </p:cNvSpPr>
          <p:nvPr/>
        </p:nvSpPr>
        <p:spPr>
          <a:xfrm>
            <a:off x="9032177"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7" name="03">
            <a:extLst>
              <a:ext uri="{FF2B5EF4-FFF2-40B4-BE49-F238E27FC236}">
                <a16:creationId xmlns:a16="http://schemas.microsoft.com/office/drawing/2014/main" id="{8F8E6149-5784-D5A2-63BC-A9583F3D1CE0}"/>
              </a:ext>
            </a:extLst>
          </p:cNvPr>
          <p:cNvSpPr txBox="1">
            <a:spLocks noGrp="1" noRot="1" noMove="1" noResize="1" noEditPoints="1" noAdjustHandles="1" noChangeArrowheads="1" noChangeShapeType="1"/>
          </p:cNvSpPr>
          <p:nvPr/>
        </p:nvSpPr>
        <p:spPr>
          <a:xfrm>
            <a:off x="6183127"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8" name="02">
            <a:extLst>
              <a:ext uri="{FF2B5EF4-FFF2-40B4-BE49-F238E27FC236}">
                <a16:creationId xmlns:a16="http://schemas.microsoft.com/office/drawing/2014/main" id="{F3A468C2-13A4-2359-6107-E8213D96E285}"/>
              </a:ext>
            </a:extLst>
          </p:cNvPr>
          <p:cNvSpPr txBox="1">
            <a:spLocks noGrp="1" noRot="1" noMove="1" noResize="1" noEditPoints="1" noAdjustHandles="1" noChangeArrowheads="1" noChangeShapeType="1"/>
          </p:cNvSpPr>
          <p:nvPr/>
        </p:nvSpPr>
        <p:spPr>
          <a:xfrm>
            <a:off x="3334075"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9" name="01">
            <a:extLst>
              <a:ext uri="{FF2B5EF4-FFF2-40B4-BE49-F238E27FC236}">
                <a16:creationId xmlns:a16="http://schemas.microsoft.com/office/drawing/2014/main" id="{4BC32AB5-5651-8D92-A161-6496D4831C0C}"/>
              </a:ext>
            </a:extLst>
          </p:cNvPr>
          <p:cNvSpPr txBox="1">
            <a:spLocks noGrp="1" noRot="1" noMove="1" noResize="1" noEditPoints="1" noAdjustHandles="1" noChangeArrowheads="1" noChangeShapeType="1"/>
          </p:cNvSpPr>
          <p:nvPr/>
        </p:nvSpPr>
        <p:spPr>
          <a:xfrm>
            <a:off x="485023" y="4124249"/>
            <a:ext cx="26712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17" name="text placeholder_04">
            <a:extLst>
              <a:ext uri="{FF2B5EF4-FFF2-40B4-BE49-F238E27FC236}">
                <a16:creationId xmlns:a16="http://schemas.microsoft.com/office/drawing/2014/main" id="{60B12DA6-AD59-720F-7D85-596B2C0B8463}"/>
              </a:ext>
            </a:extLst>
          </p:cNvPr>
          <p:cNvSpPr>
            <a:spLocks noGrp="1" noRot="1" noMove="1" noResize="1" noEditPoints="1" noAdjustHandles="1" noChangeArrowheads="1" noChangeShapeType="1"/>
          </p:cNvSpPr>
          <p:nvPr>
            <p:ph type="body" sz="quarter" idx="16"/>
          </p:nvPr>
        </p:nvSpPr>
        <p:spPr>
          <a:xfrm>
            <a:off x="903451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6" name="text placeholder_03">
            <a:extLst>
              <a:ext uri="{FF2B5EF4-FFF2-40B4-BE49-F238E27FC236}">
                <a16:creationId xmlns:a16="http://schemas.microsoft.com/office/drawing/2014/main" id="{CA5BEDBB-DA63-72EB-6D99-DDE2A4439235}"/>
              </a:ext>
            </a:extLst>
          </p:cNvPr>
          <p:cNvSpPr>
            <a:spLocks noGrp="1" noRot="1" noMove="1" noResize="1" noEditPoints="1" noAdjustHandles="1" noChangeArrowheads="1" noChangeShapeType="1"/>
          </p:cNvSpPr>
          <p:nvPr>
            <p:ph type="body" sz="quarter" idx="15"/>
          </p:nvPr>
        </p:nvSpPr>
        <p:spPr>
          <a:xfrm>
            <a:off x="618493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5" name="text placeholder_02">
            <a:extLst>
              <a:ext uri="{FF2B5EF4-FFF2-40B4-BE49-F238E27FC236}">
                <a16:creationId xmlns:a16="http://schemas.microsoft.com/office/drawing/2014/main" id="{56C39C35-E7C5-C69C-307C-BD30E80EF1B0}"/>
              </a:ext>
            </a:extLst>
          </p:cNvPr>
          <p:cNvSpPr>
            <a:spLocks noGrp="1" noRot="1" noMove="1" noResize="1" noEditPoints="1" noAdjustHandles="1" noChangeArrowheads="1" noChangeShapeType="1"/>
          </p:cNvSpPr>
          <p:nvPr>
            <p:ph type="body" sz="quarter" idx="14"/>
          </p:nvPr>
        </p:nvSpPr>
        <p:spPr>
          <a:xfrm>
            <a:off x="333535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4" name="text placeholder_01">
            <a:extLst>
              <a:ext uri="{FF2B5EF4-FFF2-40B4-BE49-F238E27FC236}">
                <a16:creationId xmlns:a16="http://schemas.microsoft.com/office/drawing/2014/main" id="{B92BE7B0-1E71-18DA-C572-909A863621A7}"/>
              </a:ext>
            </a:extLst>
          </p:cNvPr>
          <p:cNvSpPr>
            <a:spLocks noGrp="1" noRot="1" noMove="1" noResize="1" noEditPoints="1" noAdjustHandles="1" noChangeArrowheads="1" noChangeShapeType="1"/>
          </p:cNvSpPr>
          <p:nvPr>
            <p:ph type="body" sz="quarter" idx="13"/>
          </p:nvPr>
        </p:nvSpPr>
        <p:spPr>
          <a:xfrm>
            <a:off x="485775" y="5229338"/>
            <a:ext cx="26712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5" name="picture placeholder">
            <a:extLst>
              <a:ext uri="{FF2B5EF4-FFF2-40B4-BE49-F238E27FC236}">
                <a16:creationId xmlns:a16="http://schemas.microsoft.com/office/drawing/2014/main" id="{B9E282B2-7F05-6FE6-4176-665EA74ABDA3}"/>
              </a:ext>
            </a:extLst>
          </p:cNvPr>
          <p:cNvSpPr>
            <a:spLocks noGrp="1" noRot="1" noMove="1" noResize="1" noEditPoints="1" noAdjustHandles="1" noChangeArrowheads="1" noChangeShapeType="1"/>
          </p:cNvSpPr>
          <p:nvPr>
            <p:ph type="pic" sz="quarter" idx="17" hasCustomPrompt="1"/>
          </p:nvPr>
        </p:nvSpPr>
        <p:spPr>
          <a:xfrm>
            <a:off x="485024" y="0"/>
            <a:ext cx="11218353" cy="4124247"/>
          </a:xfrm>
          <a:custGeom>
            <a:avLst/>
            <a:gdLst>
              <a:gd name="connsiteX0" fmla="*/ 8550302 w 11218353"/>
              <a:gd name="connsiteY0" fmla="*/ 0 h 4124247"/>
              <a:gd name="connsiteX1" fmla="*/ 11218353 w 11218353"/>
              <a:gd name="connsiteY1" fmla="*/ 0 h 4124247"/>
              <a:gd name="connsiteX2" fmla="*/ 11218353 w 11218353"/>
              <a:gd name="connsiteY2" fmla="*/ 4124247 h 4124247"/>
              <a:gd name="connsiteX3" fmla="*/ 8550302 w 11218353"/>
              <a:gd name="connsiteY3" fmla="*/ 4124247 h 4124247"/>
              <a:gd name="connsiteX4" fmla="*/ 5699176 w 11218353"/>
              <a:gd name="connsiteY4" fmla="*/ 0 h 4124247"/>
              <a:gd name="connsiteX5" fmla="*/ 8370302 w 11218353"/>
              <a:gd name="connsiteY5" fmla="*/ 0 h 4124247"/>
              <a:gd name="connsiteX6" fmla="*/ 8370302 w 11218353"/>
              <a:gd name="connsiteY6" fmla="*/ 4124247 h 4124247"/>
              <a:gd name="connsiteX7" fmla="*/ 5699176 w 11218353"/>
              <a:gd name="connsiteY7" fmla="*/ 4124247 h 4124247"/>
              <a:gd name="connsiteX8" fmla="*/ 2851143 w 11218353"/>
              <a:gd name="connsiteY8" fmla="*/ 0 h 4124247"/>
              <a:gd name="connsiteX9" fmla="*/ 5519176 w 11218353"/>
              <a:gd name="connsiteY9" fmla="*/ 0 h 4124247"/>
              <a:gd name="connsiteX10" fmla="*/ 5519176 w 11218353"/>
              <a:gd name="connsiteY10" fmla="*/ 4124247 h 4124247"/>
              <a:gd name="connsiteX11" fmla="*/ 2851143 w 11218353"/>
              <a:gd name="connsiteY11" fmla="*/ 4124247 h 4124247"/>
              <a:gd name="connsiteX12" fmla="*/ 0 w 11218353"/>
              <a:gd name="connsiteY12" fmla="*/ 0 h 4124247"/>
              <a:gd name="connsiteX13" fmla="*/ 2671143 w 11218353"/>
              <a:gd name="connsiteY13" fmla="*/ 0 h 4124247"/>
              <a:gd name="connsiteX14" fmla="*/ 2671143 w 11218353"/>
              <a:gd name="connsiteY14" fmla="*/ 4124247 h 4124247"/>
              <a:gd name="connsiteX15" fmla="*/ 0 w 11218353"/>
              <a:gd name="connsiteY15" fmla="*/ 4124247 h 412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8353" h="4124247">
                <a:moveTo>
                  <a:pt x="8550302" y="0"/>
                </a:moveTo>
                <a:lnTo>
                  <a:pt x="11218353" y="0"/>
                </a:lnTo>
                <a:lnTo>
                  <a:pt x="11218353" y="4124247"/>
                </a:lnTo>
                <a:lnTo>
                  <a:pt x="8550302" y="4124247"/>
                </a:lnTo>
                <a:close/>
                <a:moveTo>
                  <a:pt x="5699176" y="0"/>
                </a:moveTo>
                <a:lnTo>
                  <a:pt x="8370302" y="0"/>
                </a:lnTo>
                <a:lnTo>
                  <a:pt x="8370302" y="4124247"/>
                </a:lnTo>
                <a:lnTo>
                  <a:pt x="5699176" y="4124247"/>
                </a:lnTo>
                <a:close/>
                <a:moveTo>
                  <a:pt x="2851143" y="0"/>
                </a:moveTo>
                <a:lnTo>
                  <a:pt x="5519176" y="0"/>
                </a:lnTo>
                <a:lnTo>
                  <a:pt x="5519176" y="4124247"/>
                </a:lnTo>
                <a:lnTo>
                  <a:pt x="2851143" y="4124247"/>
                </a:lnTo>
                <a:close/>
                <a:moveTo>
                  <a:pt x="0" y="0"/>
                </a:moveTo>
                <a:lnTo>
                  <a:pt x="2671143" y="0"/>
                </a:lnTo>
                <a:lnTo>
                  <a:pt x="2671143" y="4124247"/>
                </a:lnTo>
                <a:lnTo>
                  <a:pt x="0" y="4124247"/>
                </a:lnTo>
                <a:close/>
              </a:path>
            </a:pathLst>
          </a:custGeom>
          <a:solidFill>
            <a:srgbClr val="F2F2F2"/>
          </a:solidFill>
        </p:spPr>
        <p:txBody>
          <a:bodyPr wrap="square" tIns="180000">
            <a:noAutofit/>
          </a:bodyPr>
          <a:lstStyle>
            <a:lvl1pPr algn="ctr">
              <a:defRPr sz="800">
                <a:solidFill>
                  <a:srgbClr val="ADADAD"/>
                </a:solidFill>
              </a:defRPr>
            </a:lvl1pPr>
          </a:lstStyle>
          <a:p>
            <a:r>
              <a:rPr lang="en-US"/>
              <a:t>CLICK ICON TO ADD PICTURE</a:t>
            </a:r>
          </a:p>
        </p:txBody>
      </p:sp>
    </p:spTree>
    <p:extLst>
      <p:ext uri="{BB962C8B-B14F-4D97-AF65-F5344CB8AC3E}">
        <p14:creationId xmlns:p14="http://schemas.microsoft.com/office/powerpoint/2010/main" val="3354799956"/>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index 5 items (joint picture)">
    <p:spTree>
      <p:nvGrpSpPr>
        <p:cNvPr id="1" name=""/>
        <p:cNvGrpSpPr/>
        <p:nvPr/>
      </p:nvGrpSpPr>
      <p:grpSpPr>
        <a:xfrm>
          <a:off x="0" y="0"/>
          <a:ext cx="0" cy="0"/>
          <a:chOff x="0" y="0"/>
          <a:chExt cx="0" cy="0"/>
        </a:xfrm>
      </p:grpSpPr>
      <p:sp>
        <p:nvSpPr>
          <p:cNvPr id="6" name="page # placeholder">
            <a:extLst>
              <a:ext uri="{FF2B5EF4-FFF2-40B4-BE49-F238E27FC236}">
                <a16:creationId xmlns:a16="http://schemas.microsoft.com/office/drawing/2014/main" id="{B733DD77-4D68-68D0-6D45-865479B1D0C0}"/>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F5DAC4B4-7B0A-D930-90E0-5E3997AA0E52}"/>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5" name="05">
            <a:extLst>
              <a:ext uri="{FF2B5EF4-FFF2-40B4-BE49-F238E27FC236}">
                <a16:creationId xmlns:a16="http://schemas.microsoft.com/office/drawing/2014/main" id="{AD6A2884-8919-F64D-FC17-36E2C1447716}"/>
              </a:ext>
            </a:extLst>
          </p:cNvPr>
          <p:cNvSpPr txBox="1">
            <a:spLocks noGrp="1" noRot="1" noMove="1" noResize="1" noEditPoints="1" noAdjustHandles="1" noChangeArrowheads="1" noChangeShapeType="1"/>
          </p:cNvSpPr>
          <p:nvPr/>
        </p:nvSpPr>
        <p:spPr>
          <a:xfrm>
            <a:off x="9603501"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05</a:t>
            </a:r>
            <a:endParaRPr lang="en-GB" sz="5997" b="1">
              <a:solidFill>
                <a:schemeClr val="accent1"/>
              </a:solidFill>
              <a:latin typeface="Trebuchet MS" panose="020B0603020202020204" pitchFamily="34" charset="0"/>
            </a:endParaRPr>
          </a:p>
        </p:txBody>
      </p:sp>
      <p:sp>
        <p:nvSpPr>
          <p:cNvPr id="11" name="04">
            <a:extLst>
              <a:ext uri="{FF2B5EF4-FFF2-40B4-BE49-F238E27FC236}">
                <a16:creationId xmlns:a16="http://schemas.microsoft.com/office/drawing/2014/main" id="{B5307645-3F29-15E5-9D13-618638049A3C}"/>
              </a:ext>
            </a:extLst>
          </p:cNvPr>
          <p:cNvSpPr txBox="1">
            <a:spLocks noGrp="1" noRot="1" noMove="1" noResize="1" noEditPoints="1" noAdjustHandles="1" noChangeArrowheads="1" noChangeShapeType="1"/>
          </p:cNvSpPr>
          <p:nvPr/>
        </p:nvSpPr>
        <p:spPr>
          <a:xfrm>
            <a:off x="7323880"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04</a:t>
            </a:r>
            <a:endParaRPr lang="en-GB" sz="5997" b="1">
              <a:solidFill>
                <a:schemeClr val="accent1"/>
              </a:solidFill>
              <a:latin typeface="Trebuchet MS" panose="020B0603020202020204" pitchFamily="34" charset="0"/>
            </a:endParaRPr>
          </a:p>
        </p:txBody>
      </p:sp>
      <p:sp>
        <p:nvSpPr>
          <p:cNvPr id="13" name="03">
            <a:extLst>
              <a:ext uri="{FF2B5EF4-FFF2-40B4-BE49-F238E27FC236}">
                <a16:creationId xmlns:a16="http://schemas.microsoft.com/office/drawing/2014/main" id="{38EF50B6-134B-B48F-294B-B8979802E060}"/>
              </a:ext>
            </a:extLst>
          </p:cNvPr>
          <p:cNvSpPr txBox="1">
            <a:spLocks noGrp="1" noRot="1" noMove="1" noResize="1" noEditPoints="1" noAdjustHandles="1" noChangeArrowheads="1" noChangeShapeType="1"/>
          </p:cNvSpPr>
          <p:nvPr/>
        </p:nvSpPr>
        <p:spPr>
          <a:xfrm>
            <a:off x="5044260"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03</a:t>
            </a:r>
            <a:endParaRPr lang="en-GB" sz="5997" b="1">
              <a:solidFill>
                <a:schemeClr val="accent1"/>
              </a:solidFill>
              <a:latin typeface="Trebuchet MS" panose="020B0603020202020204" pitchFamily="34" charset="0"/>
            </a:endParaRPr>
          </a:p>
        </p:txBody>
      </p:sp>
      <p:sp>
        <p:nvSpPr>
          <p:cNvPr id="12" name="02">
            <a:extLst>
              <a:ext uri="{FF2B5EF4-FFF2-40B4-BE49-F238E27FC236}">
                <a16:creationId xmlns:a16="http://schemas.microsoft.com/office/drawing/2014/main" id="{234D7BBB-AC0E-10CA-8CD6-BA58718143BC}"/>
              </a:ext>
            </a:extLst>
          </p:cNvPr>
          <p:cNvSpPr txBox="1">
            <a:spLocks noGrp="1" noRot="1" noMove="1" noResize="1" noEditPoints="1" noAdjustHandles="1" noChangeArrowheads="1" noChangeShapeType="1"/>
          </p:cNvSpPr>
          <p:nvPr/>
        </p:nvSpPr>
        <p:spPr>
          <a:xfrm>
            <a:off x="2764642"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02</a:t>
            </a:r>
            <a:endParaRPr lang="en-GB" sz="5997" b="1">
              <a:solidFill>
                <a:schemeClr val="accent1"/>
              </a:solidFill>
              <a:latin typeface="Trebuchet MS" panose="020B0603020202020204" pitchFamily="34" charset="0"/>
            </a:endParaRPr>
          </a:p>
        </p:txBody>
      </p:sp>
      <p:sp>
        <p:nvSpPr>
          <p:cNvPr id="10" name="01">
            <a:extLst>
              <a:ext uri="{FF2B5EF4-FFF2-40B4-BE49-F238E27FC236}">
                <a16:creationId xmlns:a16="http://schemas.microsoft.com/office/drawing/2014/main" id="{D4780C65-59E3-F680-F8D0-DED4CB25F6C0}"/>
              </a:ext>
            </a:extLst>
          </p:cNvPr>
          <p:cNvSpPr txBox="1">
            <a:spLocks noGrp="1" noRot="1" noMove="1" noResize="1" noEditPoints="1" noAdjustHandles="1" noChangeArrowheads="1" noChangeShapeType="1"/>
          </p:cNvSpPr>
          <p:nvPr/>
        </p:nvSpPr>
        <p:spPr>
          <a:xfrm>
            <a:off x="485023" y="4124249"/>
            <a:ext cx="2098800" cy="1105088"/>
          </a:xfrm>
          <a:prstGeom prst="rect">
            <a:avLst/>
          </a:prstGeom>
          <a:noFill/>
        </p:spPr>
        <p:txBody>
          <a:bodyPr wrap="square" lIns="0" tIns="89953" rIns="0" bIns="89953" rtlCol="0" anchor="t" anchorCtr="0">
            <a:spAutoFit/>
          </a:bodyPr>
          <a:lstStyle/>
          <a:p>
            <a:pPr marL="0" indent="0" algn="l">
              <a:buFont typeface="Arial" panose="020B0604020202020204" pitchFamily="34" charset="0"/>
              <a:buNone/>
            </a:pPr>
            <a:r>
              <a:rPr lang="en-US" sz="5997" b="1">
                <a:solidFill>
                  <a:schemeClr val="accent1"/>
                </a:solidFill>
                <a:latin typeface="Trebuchet MS" panose="020B0603020202020204" pitchFamily="34" charset="0"/>
              </a:rPr>
              <a:t>01</a:t>
            </a:r>
            <a:endParaRPr lang="en-GB" sz="5997" b="1">
              <a:solidFill>
                <a:schemeClr val="accent1"/>
              </a:solidFill>
              <a:latin typeface="Trebuchet MS" panose="020B0603020202020204" pitchFamily="34" charset="0"/>
            </a:endParaRPr>
          </a:p>
        </p:txBody>
      </p:sp>
      <p:sp>
        <p:nvSpPr>
          <p:cNvPr id="7" name="text placeholder_05">
            <a:extLst>
              <a:ext uri="{FF2B5EF4-FFF2-40B4-BE49-F238E27FC236}">
                <a16:creationId xmlns:a16="http://schemas.microsoft.com/office/drawing/2014/main" id="{F90B1F08-F66B-15E5-F142-529BA230DAB6}"/>
              </a:ext>
            </a:extLst>
          </p:cNvPr>
          <p:cNvSpPr>
            <a:spLocks noGrp="1" noRot="1" noMove="1" noResize="1" noEditPoints="1" noAdjustHandles="1" noChangeArrowheads="1" noChangeShapeType="1"/>
          </p:cNvSpPr>
          <p:nvPr>
            <p:ph type="body" sz="quarter" idx="22"/>
          </p:nvPr>
        </p:nvSpPr>
        <p:spPr>
          <a:xfrm>
            <a:off x="9605838"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7" name="text placeholder_04">
            <a:extLst>
              <a:ext uri="{FF2B5EF4-FFF2-40B4-BE49-F238E27FC236}">
                <a16:creationId xmlns:a16="http://schemas.microsoft.com/office/drawing/2014/main" id="{60B12DA6-AD59-720F-7D85-596B2C0B8463}"/>
              </a:ext>
            </a:extLst>
          </p:cNvPr>
          <p:cNvSpPr>
            <a:spLocks noGrp="1" noRot="1" noMove="1" noResize="1" noEditPoints="1" noAdjustHandles="1" noChangeArrowheads="1" noChangeShapeType="1"/>
          </p:cNvSpPr>
          <p:nvPr>
            <p:ph type="body" sz="quarter" idx="16"/>
          </p:nvPr>
        </p:nvSpPr>
        <p:spPr>
          <a:xfrm>
            <a:off x="7325824"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6" name="text placeholder_03">
            <a:extLst>
              <a:ext uri="{FF2B5EF4-FFF2-40B4-BE49-F238E27FC236}">
                <a16:creationId xmlns:a16="http://schemas.microsoft.com/office/drawing/2014/main" id="{CA5BEDBB-DA63-72EB-6D99-DDE2A4439235}"/>
              </a:ext>
            </a:extLst>
          </p:cNvPr>
          <p:cNvSpPr>
            <a:spLocks noGrp="1" noRot="1" noMove="1" noResize="1" noEditPoints="1" noAdjustHandles="1" noChangeArrowheads="1" noChangeShapeType="1"/>
          </p:cNvSpPr>
          <p:nvPr>
            <p:ph type="body" sz="quarter" idx="15"/>
          </p:nvPr>
        </p:nvSpPr>
        <p:spPr>
          <a:xfrm>
            <a:off x="5045807"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5" name="text placeholder_02">
            <a:extLst>
              <a:ext uri="{FF2B5EF4-FFF2-40B4-BE49-F238E27FC236}">
                <a16:creationId xmlns:a16="http://schemas.microsoft.com/office/drawing/2014/main" id="{56C39C35-E7C5-C69C-307C-BD30E80EF1B0}"/>
              </a:ext>
            </a:extLst>
          </p:cNvPr>
          <p:cNvSpPr>
            <a:spLocks noGrp="1" noRot="1" noMove="1" noResize="1" noEditPoints="1" noAdjustHandles="1" noChangeArrowheads="1" noChangeShapeType="1"/>
          </p:cNvSpPr>
          <p:nvPr>
            <p:ph type="body" sz="quarter" idx="14"/>
          </p:nvPr>
        </p:nvSpPr>
        <p:spPr>
          <a:xfrm>
            <a:off x="2765792"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14" name="text placeholder_01">
            <a:extLst>
              <a:ext uri="{FF2B5EF4-FFF2-40B4-BE49-F238E27FC236}">
                <a16:creationId xmlns:a16="http://schemas.microsoft.com/office/drawing/2014/main" id="{B92BE7B0-1E71-18DA-C572-909A863621A7}"/>
              </a:ext>
            </a:extLst>
          </p:cNvPr>
          <p:cNvSpPr>
            <a:spLocks noGrp="1" noRot="1" noMove="1" noResize="1" noEditPoints="1" noAdjustHandles="1" noChangeArrowheads="1" noChangeShapeType="1"/>
          </p:cNvSpPr>
          <p:nvPr>
            <p:ph type="body" sz="quarter" idx="13"/>
          </p:nvPr>
        </p:nvSpPr>
        <p:spPr>
          <a:xfrm>
            <a:off x="485775" y="5229338"/>
            <a:ext cx="2098800" cy="900000"/>
          </a:xfrm>
          <a:noFill/>
        </p:spPr>
        <p:txBody>
          <a:bodyPr lIns="0" tIns="0" rIns="0" bIns="0" anchor="t" anchorCtr="0">
            <a:noAutofit/>
          </a:bodyPr>
          <a:lstStyle>
            <a:lvl1pPr>
              <a:defRPr>
                <a:solidFill>
                  <a:schemeClr val="tx2"/>
                </a:solidFill>
              </a:defRPr>
            </a:lvl1pPr>
          </a:lstStyle>
          <a:p>
            <a:pPr lvl="0"/>
            <a:r>
              <a:rPr lang="es-ES"/>
              <a:t>Haga clic para modificar los estilos de texto del patrón</a:t>
            </a:r>
          </a:p>
        </p:txBody>
      </p:sp>
      <p:sp>
        <p:nvSpPr>
          <p:cNvPr id="8" name="picture placeholder">
            <a:extLst>
              <a:ext uri="{FF2B5EF4-FFF2-40B4-BE49-F238E27FC236}">
                <a16:creationId xmlns:a16="http://schemas.microsoft.com/office/drawing/2014/main" id="{1318529E-0054-DDAC-168B-93552E27954B}"/>
              </a:ext>
            </a:extLst>
          </p:cNvPr>
          <p:cNvSpPr>
            <a:spLocks noGrp="1" noRot="1" noMove="1" noResize="1" noEditPoints="1" noAdjustHandles="1" noChangeArrowheads="1" noChangeShapeType="1"/>
          </p:cNvSpPr>
          <p:nvPr>
            <p:ph type="pic" sz="quarter" idx="18" hasCustomPrompt="1"/>
          </p:nvPr>
        </p:nvSpPr>
        <p:spPr>
          <a:xfrm>
            <a:off x="485025" y="0"/>
            <a:ext cx="11217599" cy="4124247"/>
          </a:xfrm>
          <a:custGeom>
            <a:avLst/>
            <a:gdLst>
              <a:gd name="connsiteX0" fmla="*/ 9120395 w 11217599"/>
              <a:gd name="connsiteY0" fmla="*/ 0 h 4124247"/>
              <a:gd name="connsiteX1" fmla="*/ 11217599 w 11217599"/>
              <a:gd name="connsiteY1" fmla="*/ 0 h 4124247"/>
              <a:gd name="connsiteX2" fmla="*/ 11217599 w 11217599"/>
              <a:gd name="connsiteY2" fmla="*/ 4124247 h 4124247"/>
              <a:gd name="connsiteX3" fmla="*/ 9120395 w 11217599"/>
              <a:gd name="connsiteY3" fmla="*/ 4124247 h 4124247"/>
              <a:gd name="connsiteX4" fmla="*/ 6840002 w 11217599"/>
              <a:gd name="connsiteY4" fmla="*/ 0 h 4124247"/>
              <a:gd name="connsiteX5" fmla="*/ 8940395 w 11217599"/>
              <a:gd name="connsiteY5" fmla="*/ 0 h 4124247"/>
              <a:gd name="connsiteX6" fmla="*/ 8940395 w 11217599"/>
              <a:gd name="connsiteY6" fmla="*/ 4124247 h 4124247"/>
              <a:gd name="connsiteX7" fmla="*/ 6840002 w 11217599"/>
              <a:gd name="connsiteY7" fmla="*/ 4124247 h 4124247"/>
              <a:gd name="connsiteX8" fmla="*/ 4559610 w 11217599"/>
              <a:gd name="connsiteY8" fmla="*/ 0 h 4124247"/>
              <a:gd name="connsiteX9" fmla="*/ 6660002 w 11217599"/>
              <a:gd name="connsiteY9" fmla="*/ 0 h 4124247"/>
              <a:gd name="connsiteX10" fmla="*/ 6660002 w 11217599"/>
              <a:gd name="connsiteY10" fmla="*/ 4124247 h 4124247"/>
              <a:gd name="connsiteX11" fmla="*/ 4559610 w 11217599"/>
              <a:gd name="connsiteY11" fmla="*/ 4124247 h 4124247"/>
              <a:gd name="connsiteX12" fmla="*/ 2279219 w 11217599"/>
              <a:gd name="connsiteY12" fmla="*/ 0 h 4124247"/>
              <a:gd name="connsiteX13" fmla="*/ 4379610 w 11217599"/>
              <a:gd name="connsiteY13" fmla="*/ 0 h 4124247"/>
              <a:gd name="connsiteX14" fmla="*/ 4379610 w 11217599"/>
              <a:gd name="connsiteY14" fmla="*/ 4124247 h 4124247"/>
              <a:gd name="connsiteX15" fmla="*/ 2279219 w 11217599"/>
              <a:gd name="connsiteY15" fmla="*/ 4124247 h 4124247"/>
              <a:gd name="connsiteX16" fmla="*/ 0 w 11217599"/>
              <a:gd name="connsiteY16" fmla="*/ 0 h 4124247"/>
              <a:gd name="connsiteX17" fmla="*/ 2099219 w 11217599"/>
              <a:gd name="connsiteY17" fmla="*/ 0 h 4124247"/>
              <a:gd name="connsiteX18" fmla="*/ 2099219 w 11217599"/>
              <a:gd name="connsiteY18" fmla="*/ 4124247 h 4124247"/>
              <a:gd name="connsiteX19" fmla="*/ 0 w 11217599"/>
              <a:gd name="connsiteY19" fmla="*/ 4124247 h 412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217599" h="4124247">
                <a:moveTo>
                  <a:pt x="9120395" y="0"/>
                </a:moveTo>
                <a:lnTo>
                  <a:pt x="11217599" y="0"/>
                </a:lnTo>
                <a:lnTo>
                  <a:pt x="11217599" y="4124247"/>
                </a:lnTo>
                <a:lnTo>
                  <a:pt x="9120395" y="4124247"/>
                </a:lnTo>
                <a:close/>
                <a:moveTo>
                  <a:pt x="6840002" y="0"/>
                </a:moveTo>
                <a:lnTo>
                  <a:pt x="8940395" y="0"/>
                </a:lnTo>
                <a:lnTo>
                  <a:pt x="8940395" y="4124247"/>
                </a:lnTo>
                <a:lnTo>
                  <a:pt x="6840002" y="4124247"/>
                </a:lnTo>
                <a:close/>
                <a:moveTo>
                  <a:pt x="4559610" y="0"/>
                </a:moveTo>
                <a:lnTo>
                  <a:pt x="6660002" y="0"/>
                </a:lnTo>
                <a:lnTo>
                  <a:pt x="6660002" y="4124247"/>
                </a:lnTo>
                <a:lnTo>
                  <a:pt x="4559610" y="4124247"/>
                </a:lnTo>
                <a:close/>
                <a:moveTo>
                  <a:pt x="2279219" y="0"/>
                </a:moveTo>
                <a:lnTo>
                  <a:pt x="4379610" y="0"/>
                </a:lnTo>
                <a:lnTo>
                  <a:pt x="4379610" y="4124247"/>
                </a:lnTo>
                <a:lnTo>
                  <a:pt x="2279219" y="4124247"/>
                </a:lnTo>
                <a:close/>
                <a:moveTo>
                  <a:pt x="0" y="0"/>
                </a:moveTo>
                <a:lnTo>
                  <a:pt x="2099219" y="0"/>
                </a:lnTo>
                <a:lnTo>
                  <a:pt x="2099219" y="4124247"/>
                </a:lnTo>
                <a:lnTo>
                  <a:pt x="0" y="4124247"/>
                </a:lnTo>
                <a:close/>
              </a:path>
            </a:pathLst>
          </a:custGeom>
          <a:solidFill>
            <a:srgbClr val="F2F2F2"/>
          </a:solidFill>
        </p:spPr>
        <p:txBody>
          <a:bodyPr wrap="square" tIns="180000">
            <a:noAutofit/>
          </a:bodyPr>
          <a:lstStyle>
            <a:lvl1pPr algn="ctr">
              <a:defRPr sz="800">
                <a:solidFill>
                  <a:srgbClr val="ADADAD"/>
                </a:solidFill>
              </a:defRPr>
            </a:lvl1pPr>
          </a:lstStyle>
          <a:p>
            <a:r>
              <a:rPr lang="en-US"/>
              <a:t>CLICK ICON TO ADD PICTURE</a:t>
            </a:r>
          </a:p>
        </p:txBody>
      </p:sp>
    </p:spTree>
    <p:extLst>
      <p:ext uri="{BB962C8B-B14F-4D97-AF65-F5344CB8AC3E}">
        <p14:creationId xmlns:p14="http://schemas.microsoft.com/office/powerpoint/2010/main" val="924017280"/>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index 5 items (blocks)">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4AB292F9-106C-97A3-8A56-469FEAA1206D}"/>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4" name="text placeholder_05">
            <a:extLst>
              <a:ext uri="{FF2B5EF4-FFF2-40B4-BE49-F238E27FC236}">
                <a16:creationId xmlns:a16="http://schemas.microsoft.com/office/drawing/2014/main" id="{0CBF589C-1F1F-162E-A0EE-ACA720404E9D}"/>
              </a:ext>
            </a:extLst>
          </p:cNvPr>
          <p:cNvSpPr>
            <a:spLocks noGrp="1" noRot="1" noMove="1" noResize="1" noEditPoints="1" noAdjustHandles="1" noChangeArrowheads="1" noChangeShapeType="1"/>
          </p:cNvSpPr>
          <p:nvPr>
            <p:ph type="body" sz="quarter" idx="46" hasCustomPrompt="1"/>
          </p:nvPr>
        </p:nvSpPr>
        <p:spPr>
          <a:xfrm>
            <a:off x="8201659" y="3540937"/>
            <a:ext cx="3499200" cy="2588400"/>
          </a:xfrm>
          <a:solidFill>
            <a:srgbClr val="EEF0F2"/>
          </a:solidFill>
        </p:spPr>
        <p:txBody>
          <a:bodyPr lIns="360000" tIns="360000" rIns="360000" bIns="360000" anchor="b" anchorCtr="0"/>
          <a:lstStyle>
            <a:lvl1pPr>
              <a:defRPr sz="1799" b="0">
                <a:solidFill>
                  <a:schemeClr val="tx2"/>
                </a:solidFill>
              </a:defRPr>
            </a:lvl1pPr>
            <a:lvl2pPr marL="0" indent="0" algn="l">
              <a:buNone/>
              <a:defRPr sz="1799" b="1">
                <a:solidFill>
                  <a:schemeClr val="accent1"/>
                </a:solidFill>
              </a:defRPr>
            </a:lvl2pPr>
            <a:lvl3pPr marL="0" indent="0" algn="l">
              <a:buNone/>
              <a:defRPr sz="1799" b="0">
                <a:solidFill>
                  <a:schemeClr val="accent1"/>
                </a:solidFill>
              </a:defRPr>
            </a:lvl3pPr>
            <a:lvl4pPr marL="0" indent="0" algn="l">
              <a:buNone/>
              <a:defRPr sz="1799" b="1">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n-US"/>
              <a:t>Chapter title #5</a:t>
            </a:r>
          </a:p>
        </p:txBody>
      </p:sp>
      <p:sp>
        <p:nvSpPr>
          <p:cNvPr id="31" name="text placeholder_04">
            <a:extLst>
              <a:ext uri="{FF2B5EF4-FFF2-40B4-BE49-F238E27FC236}">
                <a16:creationId xmlns:a16="http://schemas.microsoft.com/office/drawing/2014/main" id="{0C4F41DF-435C-CED9-EF38-746A81139EDF}"/>
              </a:ext>
            </a:extLst>
          </p:cNvPr>
          <p:cNvSpPr>
            <a:spLocks noGrp="1" noRot="1" noMove="1" noResize="1" noEditPoints="1" noAdjustHandles="1" noChangeArrowheads="1" noChangeShapeType="1"/>
          </p:cNvSpPr>
          <p:nvPr>
            <p:ph type="body" sz="quarter" idx="45" hasCustomPrompt="1"/>
          </p:nvPr>
        </p:nvSpPr>
        <p:spPr>
          <a:xfrm>
            <a:off x="4347813" y="3540937"/>
            <a:ext cx="3499200" cy="2588400"/>
          </a:xfrm>
          <a:solidFill>
            <a:srgbClr val="EEF0F2"/>
          </a:solidFill>
        </p:spPr>
        <p:txBody>
          <a:bodyPr lIns="360000" tIns="360000" rIns="360000" bIns="360000" anchor="b" anchorCtr="0"/>
          <a:lstStyle>
            <a:lvl1pPr>
              <a:defRPr sz="1799" b="0">
                <a:solidFill>
                  <a:schemeClr val="tx2"/>
                </a:solidFill>
              </a:defRPr>
            </a:lvl1pPr>
            <a:lvl2pPr marL="0" indent="0" algn="l">
              <a:buNone/>
              <a:defRPr sz="1799" b="1">
                <a:solidFill>
                  <a:schemeClr val="accent1"/>
                </a:solidFill>
              </a:defRPr>
            </a:lvl2pPr>
            <a:lvl3pPr marL="0" indent="0" algn="l">
              <a:buNone/>
              <a:defRPr sz="1799" b="0">
                <a:solidFill>
                  <a:schemeClr val="accent1"/>
                </a:solidFill>
              </a:defRPr>
            </a:lvl3pPr>
            <a:lvl4pPr marL="0" indent="0" algn="l">
              <a:buNone/>
              <a:defRPr sz="1799" b="1">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n-US"/>
              <a:t>Chapter title #4</a:t>
            </a:r>
          </a:p>
        </p:txBody>
      </p:sp>
      <p:sp>
        <p:nvSpPr>
          <p:cNvPr id="30" name="text placeholder_03">
            <a:extLst>
              <a:ext uri="{FF2B5EF4-FFF2-40B4-BE49-F238E27FC236}">
                <a16:creationId xmlns:a16="http://schemas.microsoft.com/office/drawing/2014/main" id="{77CB4D13-449A-A731-78B5-3098AB2DD531}"/>
              </a:ext>
            </a:extLst>
          </p:cNvPr>
          <p:cNvSpPr>
            <a:spLocks noGrp="1" noRot="1" noMove="1" noResize="1" noEditPoints="1" noAdjustHandles="1" noChangeArrowheads="1" noChangeShapeType="1"/>
          </p:cNvSpPr>
          <p:nvPr>
            <p:ph type="body" sz="quarter" idx="44" hasCustomPrompt="1"/>
          </p:nvPr>
        </p:nvSpPr>
        <p:spPr>
          <a:xfrm>
            <a:off x="490189" y="3540937"/>
            <a:ext cx="3499200" cy="2588400"/>
          </a:xfrm>
          <a:solidFill>
            <a:srgbClr val="EEF0F2"/>
          </a:solidFill>
        </p:spPr>
        <p:txBody>
          <a:bodyPr lIns="360000" tIns="360000" rIns="360000" bIns="360000" anchor="b" anchorCtr="0"/>
          <a:lstStyle>
            <a:lvl1pPr>
              <a:defRPr sz="1799">
                <a:solidFill>
                  <a:schemeClr val="tx2"/>
                </a:solidFill>
              </a:defRPr>
            </a:lvl1pPr>
            <a:lvl2pPr marL="0" indent="0" algn="l">
              <a:buNone/>
              <a:defRPr sz="1799" b="1">
                <a:solidFill>
                  <a:schemeClr val="accent1"/>
                </a:solidFill>
              </a:defRPr>
            </a:lvl2pPr>
            <a:lvl3pPr marL="0" indent="0" algn="l">
              <a:buNone/>
              <a:defRPr sz="1799" b="0">
                <a:solidFill>
                  <a:schemeClr val="accent1"/>
                </a:solidFill>
              </a:defRPr>
            </a:lvl3pPr>
            <a:lvl4pPr marL="0" indent="0" algn="l">
              <a:buNone/>
              <a:defRPr sz="1799" b="1">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a:solidFill>
                  <a:schemeClr val="tx2"/>
                </a:solidFill>
              </a:defRPr>
            </a:lvl7pPr>
            <a:lvl8pPr marL="0" indent="0" algn="l">
              <a:buFont typeface="Arial" panose="020B0604020202020204" pitchFamily="34" charset="0"/>
              <a:buNone/>
              <a:defRPr sz="1799">
                <a:solidFill>
                  <a:schemeClr val="tx2"/>
                </a:solidFill>
              </a:defRPr>
            </a:lvl8pPr>
            <a:lvl9pPr marL="0" indent="0" algn="l">
              <a:buFont typeface="Arial" panose="020B0604020202020204" pitchFamily="34" charset="0"/>
              <a:buNone/>
              <a:defRPr sz="1799">
                <a:solidFill>
                  <a:schemeClr val="tx2"/>
                </a:solidFill>
              </a:defRPr>
            </a:lvl9pPr>
          </a:lstStyle>
          <a:p>
            <a:pPr lvl="0"/>
            <a:r>
              <a:rPr lang="en-US"/>
              <a:t>Chapter title #3</a:t>
            </a:r>
          </a:p>
        </p:txBody>
      </p:sp>
      <p:sp>
        <p:nvSpPr>
          <p:cNvPr id="29" name="text placeholder_02">
            <a:extLst>
              <a:ext uri="{FF2B5EF4-FFF2-40B4-BE49-F238E27FC236}">
                <a16:creationId xmlns:a16="http://schemas.microsoft.com/office/drawing/2014/main" id="{448DA78B-7A58-2120-DF20-1B13EF89F793}"/>
              </a:ext>
            </a:extLst>
          </p:cNvPr>
          <p:cNvSpPr>
            <a:spLocks noGrp="1" noRot="1" noMove="1" noResize="1" noEditPoints="1" noAdjustHandles="1" noChangeArrowheads="1" noChangeShapeType="1"/>
          </p:cNvSpPr>
          <p:nvPr>
            <p:ph type="body" sz="quarter" idx="43" hasCustomPrompt="1"/>
          </p:nvPr>
        </p:nvSpPr>
        <p:spPr>
          <a:xfrm>
            <a:off x="8204401" y="593725"/>
            <a:ext cx="3499200" cy="2588400"/>
          </a:xfrm>
          <a:solidFill>
            <a:srgbClr val="EEF0F2"/>
          </a:solidFill>
        </p:spPr>
        <p:txBody>
          <a:bodyPr lIns="360000" tIns="360000" rIns="360000" bIns="360000" anchor="b" anchorCtr="0"/>
          <a:lstStyle>
            <a:lvl1pPr>
              <a:defRPr sz="1799" b="0">
                <a:solidFill>
                  <a:schemeClr val="tx2"/>
                </a:solidFill>
              </a:defRPr>
            </a:lvl1pPr>
            <a:lvl2pPr marL="0" indent="0" algn="l">
              <a:buNone/>
              <a:defRPr sz="1799" b="1">
                <a:solidFill>
                  <a:schemeClr val="accent1"/>
                </a:solidFill>
              </a:defRPr>
            </a:lvl2pPr>
            <a:lvl3pPr marL="0" indent="0" algn="l">
              <a:buNone/>
              <a:defRPr sz="1799" b="0">
                <a:solidFill>
                  <a:schemeClr val="accent1"/>
                </a:solidFill>
              </a:defRPr>
            </a:lvl3pPr>
            <a:lvl4pPr marL="0" indent="0" algn="l">
              <a:buNone/>
              <a:defRPr sz="1799" b="1">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n-US"/>
              <a:t>Chapter title #2</a:t>
            </a:r>
          </a:p>
        </p:txBody>
      </p:sp>
      <p:sp>
        <p:nvSpPr>
          <p:cNvPr id="8" name="text placeholder_01">
            <a:extLst>
              <a:ext uri="{FF2B5EF4-FFF2-40B4-BE49-F238E27FC236}">
                <a16:creationId xmlns:a16="http://schemas.microsoft.com/office/drawing/2014/main" id="{7939DA6D-9B66-9DA3-CA19-ED4469BB9865}"/>
              </a:ext>
            </a:extLst>
          </p:cNvPr>
          <p:cNvSpPr>
            <a:spLocks noGrp="1" noRot="1" noMove="1" noResize="1" noEditPoints="1" noAdjustHandles="1" noChangeArrowheads="1" noChangeShapeType="1"/>
          </p:cNvSpPr>
          <p:nvPr>
            <p:ph type="body" sz="quarter" idx="14" hasCustomPrompt="1"/>
          </p:nvPr>
        </p:nvSpPr>
        <p:spPr>
          <a:xfrm>
            <a:off x="4346777" y="593725"/>
            <a:ext cx="3499200" cy="2588400"/>
          </a:xfrm>
          <a:solidFill>
            <a:srgbClr val="EEF0F2"/>
          </a:solidFill>
        </p:spPr>
        <p:txBody>
          <a:bodyPr lIns="360000" tIns="360000" rIns="360000" bIns="360000" anchor="b" anchorCtr="0"/>
          <a:lstStyle>
            <a:lvl1pPr>
              <a:defRPr sz="1799">
                <a:solidFill>
                  <a:schemeClr val="tx2"/>
                </a:solidFill>
              </a:defRPr>
            </a:lvl1pPr>
            <a:lvl2pPr marL="0" indent="0" algn="l">
              <a:buNone/>
              <a:defRPr sz="1799" b="1">
                <a:solidFill>
                  <a:schemeClr val="accent1"/>
                </a:solidFill>
              </a:defRPr>
            </a:lvl2pPr>
            <a:lvl3pPr marL="0" indent="0" algn="l">
              <a:buNone/>
              <a:defRPr sz="1799" b="0">
                <a:solidFill>
                  <a:schemeClr val="accent1"/>
                </a:solidFill>
              </a:defRPr>
            </a:lvl3pPr>
            <a:lvl4pPr marL="0" indent="0" algn="l">
              <a:buNone/>
              <a:defRPr sz="1799" b="1">
                <a:solidFill>
                  <a:schemeClr val="tx2"/>
                </a:solidFill>
              </a:defRPr>
            </a:lvl4pPr>
            <a:lvl5pPr marL="0" indent="0" algn="l">
              <a:buFont typeface="Arial" panose="020B0604020202020204" pitchFamily="34" charset="0"/>
              <a:buNone/>
              <a:defRPr sz="1799" b="0">
                <a:solidFill>
                  <a:schemeClr val="tx2"/>
                </a:solidFill>
              </a:defRPr>
            </a:lvl5pPr>
            <a:lvl6pPr marL="0" indent="0" algn="l">
              <a:buFont typeface="Arial" panose="020B0604020202020204" pitchFamily="34" charset="0"/>
              <a:buNone/>
              <a:defRPr sz="1799" b="0">
                <a:solidFill>
                  <a:schemeClr val="tx2"/>
                </a:solidFill>
              </a:defRPr>
            </a:lvl6pPr>
            <a:lvl7pPr marL="0" indent="0" algn="l">
              <a:buFont typeface="Arial" panose="020B0604020202020204" pitchFamily="34" charset="0"/>
              <a:buNone/>
              <a:defRPr sz="1799" b="0">
                <a:solidFill>
                  <a:schemeClr val="tx2"/>
                </a:solidFill>
              </a:defRPr>
            </a:lvl7pPr>
            <a:lvl8pPr marL="0" indent="0" algn="l">
              <a:buFont typeface="Arial" panose="020B0604020202020204" pitchFamily="34" charset="0"/>
              <a:buNone/>
              <a:defRPr sz="1799" b="0">
                <a:solidFill>
                  <a:schemeClr val="tx2"/>
                </a:solidFill>
              </a:defRPr>
            </a:lvl8pPr>
            <a:lvl9pPr marL="0" indent="0" algn="l">
              <a:buFont typeface="Arial" panose="020B0604020202020204" pitchFamily="34" charset="0"/>
              <a:buNone/>
              <a:defRPr sz="1799" b="0">
                <a:solidFill>
                  <a:schemeClr val="tx2"/>
                </a:solidFill>
              </a:defRPr>
            </a:lvl9pPr>
          </a:lstStyle>
          <a:p>
            <a:pPr lvl="0"/>
            <a:r>
              <a:rPr lang="en-US"/>
              <a:t>Chapter title #1</a:t>
            </a:r>
          </a:p>
        </p:txBody>
      </p:sp>
      <p:sp>
        <p:nvSpPr>
          <p:cNvPr id="26" name="circle placeholder_05">
            <a:extLst>
              <a:ext uri="{FF2B5EF4-FFF2-40B4-BE49-F238E27FC236}">
                <a16:creationId xmlns:a16="http://schemas.microsoft.com/office/drawing/2014/main" id="{12447588-E2FA-8B67-F73D-BF7407DD54F1}"/>
              </a:ext>
            </a:extLst>
          </p:cNvPr>
          <p:cNvSpPr>
            <a:spLocks noGrp="1" noRot="1" noChangeAspect="1" noMove="1" noResize="1" noEditPoints="1" noAdjustHandles="1" noChangeArrowheads="1" noChangeShapeType="1"/>
          </p:cNvSpPr>
          <p:nvPr>
            <p:ph type="body" sz="quarter" idx="41"/>
          </p:nvPr>
        </p:nvSpPr>
        <p:spPr>
          <a:xfrm>
            <a:off x="8560083" y="3901213"/>
            <a:ext cx="1008000" cy="1008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3" name="circle placeholder_04">
            <a:extLst>
              <a:ext uri="{FF2B5EF4-FFF2-40B4-BE49-F238E27FC236}">
                <a16:creationId xmlns:a16="http://schemas.microsoft.com/office/drawing/2014/main" id="{D78D1C58-05BA-3075-8606-171142D294EC}"/>
              </a:ext>
            </a:extLst>
          </p:cNvPr>
          <p:cNvSpPr>
            <a:spLocks noGrp="1" noRot="1" noChangeAspect="1" noMove="1" noResize="1" noEditPoints="1" noAdjustHandles="1" noChangeArrowheads="1" noChangeShapeType="1"/>
          </p:cNvSpPr>
          <p:nvPr>
            <p:ph type="body" sz="quarter" idx="38"/>
          </p:nvPr>
        </p:nvSpPr>
        <p:spPr>
          <a:xfrm>
            <a:off x="4702459" y="3901213"/>
            <a:ext cx="1008000" cy="1008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20" name="circle placeholder_03">
            <a:extLst>
              <a:ext uri="{FF2B5EF4-FFF2-40B4-BE49-F238E27FC236}">
                <a16:creationId xmlns:a16="http://schemas.microsoft.com/office/drawing/2014/main" id="{0DE867F3-1DCE-9DC0-9D7C-D55C332EBB7B}"/>
              </a:ext>
            </a:extLst>
          </p:cNvPr>
          <p:cNvSpPr>
            <a:spLocks noGrp="1" noRot="1" noChangeAspect="1" noMove="1" noResize="1" noEditPoints="1" noAdjustHandles="1" noChangeArrowheads="1" noChangeShapeType="1"/>
          </p:cNvSpPr>
          <p:nvPr>
            <p:ph type="body" sz="quarter" idx="35"/>
          </p:nvPr>
        </p:nvSpPr>
        <p:spPr>
          <a:xfrm>
            <a:off x="843447" y="3901213"/>
            <a:ext cx="1008000" cy="1008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17" name="circle placeholder_02">
            <a:extLst>
              <a:ext uri="{FF2B5EF4-FFF2-40B4-BE49-F238E27FC236}">
                <a16:creationId xmlns:a16="http://schemas.microsoft.com/office/drawing/2014/main" id="{59862593-ED44-54C9-38E1-6A3ACE48B4B4}"/>
              </a:ext>
            </a:extLst>
          </p:cNvPr>
          <p:cNvSpPr>
            <a:spLocks noGrp="1" noRot="1" noChangeAspect="1" noMove="1" noResize="1" noEditPoints="1" noAdjustHandles="1" noChangeArrowheads="1" noChangeShapeType="1"/>
          </p:cNvSpPr>
          <p:nvPr>
            <p:ph type="body" sz="quarter" idx="32"/>
          </p:nvPr>
        </p:nvSpPr>
        <p:spPr>
          <a:xfrm>
            <a:off x="8564213" y="954000"/>
            <a:ext cx="1008000" cy="1008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14" name="circle placeholder_01">
            <a:extLst>
              <a:ext uri="{FF2B5EF4-FFF2-40B4-BE49-F238E27FC236}">
                <a16:creationId xmlns:a16="http://schemas.microsoft.com/office/drawing/2014/main" id="{B87856A1-CE70-B131-7F63-07427F7919E7}"/>
              </a:ext>
            </a:extLst>
          </p:cNvPr>
          <p:cNvSpPr>
            <a:spLocks noGrp="1" noRot="1" noChangeAspect="1" noMove="1" noResize="1" noEditPoints="1" noAdjustHandles="1" noChangeArrowheads="1" noChangeShapeType="1"/>
          </p:cNvSpPr>
          <p:nvPr>
            <p:ph type="body" sz="quarter" idx="30"/>
          </p:nvPr>
        </p:nvSpPr>
        <p:spPr>
          <a:xfrm>
            <a:off x="4705201" y="954000"/>
            <a:ext cx="1008000" cy="1008000"/>
          </a:xfrm>
          <a:custGeom>
            <a:avLst/>
            <a:gdLst>
              <a:gd name="connsiteX0" fmla="*/ 468000 w 936000"/>
              <a:gd name="connsiteY0" fmla="*/ 0 h 936000"/>
              <a:gd name="connsiteX1" fmla="*/ 936000 w 936000"/>
              <a:gd name="connsiteY1" fmla="*/ 468000 h 936000"/>
              <a:gd name="connsiteX2" fmla="*/ 468000 w 936000"/>
              <a:gd name="connsiteY2" fmla="*/ 936000 h 936000"/>
              <a:gd name="connsiteX3" fmla="*/ 0 w 936000"/>
              <a:gd name="connsiteY3" fmla="*/ 468000 h 936000"/>
              <a:gd name="connsiteX4" fmla="*/ 468000 w 936000"/>
              <a:gd name="connsiteY4" fmla="*/ 0 h 93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6000" h="936000">
                <a:moveTo>
                  <a:pt x="468000" y="0"/>
                </a:moveTo>
                <a:cubicBezTo>
                  <a:pt x="726469" y="0"/>
                  <a:pt x="936000" y="209531"/>
                  <a:pt x="936000" y="468000"/>
                </a:cubicBezTo>
                <a:cubicBezTo>
                  <a:pt x="936000" y="726469"/>
                  <a:pt x="726469" y="936000"/>
                  <a:pt x="468000" y="936000"/>
                </a:cubicBezTo>
                <a:cubicBezTo>
                  <a:pt x="209531" y="936000"/>
                  <a:pt x="0" y="726469"/>
                  <a:pt x="0" y="468000"/>
                </a:cubicBezTo>
                <a:cubicBezTo>
                  <a:pt x="0" y="209531"/>
                  <a:pt x="209531" y="0"/>
                  <a:pt x="468000" y="0"/>
                </a:cubicBezTo>
                <a:close/>
              </a:path>
            </a:pathLst>
          </a:custGeom>
          <a:noFill/>
          <a:ln w="19050">
            <a:solidFill>
              <a:schemeClr val="accent1"/>
            </a:solidFill>
          </a:ln>
        </p:spPr>
        <p:txBody>
          <a:bodyPr wrap="square">
            <a:noAutofit/>
          </a:bodyPr>
          <a:lstStyle>
            <a:lvl1pPr algn="ctr">
              <a:defRPr sz="800">
                <a:noFill/>
              </a:defRPr>
            </a:lvl1pPr>
          </a:lstStyle>
          <a:p>
            <a:pPr lvl="0"/>
            <a:r>
              <a:rPr lang="es-ES"/>
              <a:t>Haga clic para modificar los estilos de texto del patrón</a:t>
            </a:r>
          </a:p>
        </p:txBody>
      </p:sp>
      <p:sp>
        <p:nvSpPr>
          <p:cNvPr id="3" name="icon placeholder_05">
            <a:extLst>
              <a:ext uri="{FF2B5EF4-FFF2-40B4-BE49-F238E27FC236}">
                <a16:creationId xmlns:a16="http://schemas.microsoft.com/office/drawing/2014/main" id="{8DCACE26-362E-83A1-E07B-08065876A447}"/>
              </a:ext>
            </a:extLst>
          </p:cNvPr>
          <p:cNvSpPr>
            <a:spLocks noGrp="1" noRot="1" noChangeAspect="1" noMove="1" noResize="1" noEditPoints="1" noAdjustHandles="1" noChangeArrowheads="1" noChangeShapeType="1"/>
          </p:cNvSpPr>
          <p:nvPr>
            <p:ph type="pic" sz="quarter" idx="47" hasCustomPrompt="1"/>
          </p:nvPr>
        </p:nvSpPr>
        <p:spPr>
          <a:xfrm>
            <a:off x="8668083" y="4009213"/>
            <a:ext cx="792000" cy="792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5" name="icon placeholder_04">
            <a:extLst>
              <a:ext uri="{FF2B5EF4-FFF2-40B4-BE49-F238E27FC236}">
                <a16:creationId xmlns:a16="http://schemas.microsoft.com/office/drawing/2014/main" id="{F2A5B24F-5C57-5C7F-850B-CB901FD22792}"/>
              </a:ext>
            </a:extLst>
          </p:cNvPr>
          <p:cNvSpPr>
            <a:spLocks noGrp="1" noRot="1" noChangeAspect="1" noMove="1" noResize="1" noEditPoints="1" noAdjustHandles="1" noChangeArrowheads="1" noChangeShapeType="1"/>
          </p:cNvSpPr>
          <p:nvPr>
            <p:ph type="pic" sz="quarter" idx="48" hasCustomPrompt="1"/>
          </p:nvPr>
        </p:nvSpPr>
        <p:spPr>
          <a:xfrm>
            <a:off x="4810459" y="4009213"/>
            <a:ext cx="792000" cy="792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7" name="icon placeholder_03">
            <a:extLst>
              <a:ext uri="{FF2B5EF4-FFF2-40B4-BE49-F238E27FC236}">
                <a16:creationId xmlns:a16="http://schemas.microsoft.com/office/drawing/2014/main" id="{3DE32F03-6AE5-4E7A-0524-1283C1E4B350}"/>
              </a:ext>
            </a:extLst>
          </p:cNvPr>
          <p:cNvSpPr>
            <a:spLocks noGrp="1" noRot="1" noChangeAspect="1" noMove="1" noResize="1" noEditPoints="1" noAdjustHandles="1" noChangeArrowheads="1" noChangeShapeType="1"/>
          </p:cNvSpPr>
          <p:nvPr>
            <p:ph type="pic" sz="quarter" idx="49" hasCustomPrompt="1"/>
          </p:nvPr>
        </p:nvSpPr>
        <p:spPr>
          <a:xfrm>
            <a:off x="951447" y="4009213"/>
            <a:ext cx="792000" cy="792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9" name="icon placeholder_02">
            <a:extLst>
              <a:ext uri="{FF2B5EF4-FFF2-40B4-BE49-F238E27FC236}">
                <a16:creationId xmlns:a16="http://schemas.microsoft.com/office/drawing/2014/main" id="{DD54E218-A1BE-A9AC-65D4-2524F04B0352}"/>
              </a:ext>
            </a:extLst>
          </p:cNvPr>
          <p:cNvSpPr>
            <a:spLocks noGrp="1" noRot="1" noChangeAspect="1" noMove="1" noResize="1" noEditPoints="1" noAdjustHandles="1" noChangeArrowheads="1" noChangeShapeType="1"/>
          </p:cNvSpPr>
          <p:nvPr>
            <p:ph type="pic" sz="quarter" idx="50" hasCustomPrompt="1"/>
          </p:nvPr>
        </p:nvSpPr>
        <p:spPr>
          <a:xfrm>
            <a:off x="8672213" y="1062000"/>
            <a:ext cx="792000" cy="792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10" name="icon placeholder_01">
            <a:extLst>
              <a:ext uri="{FF2B5EF4-FFF2-40B4-BE49-F238E27FC236}">
                <a16:creationId xmlns:a16="http://schemas.microsoft.com/office/drawing/2014/main" id="{1C22622A-BEB9-79C7-8A19-405439BE17B8}"/>
              </a:ext>
            </a:extLst>
          </p:cNvPr>
          <p:cNvSpPr>
            <a:spLocks noGrp="1" noRot="1" noChangeAspect="1" noMove="1" noResize="1" noEditPoints="1" noAdjustHandles="1" noChangeArrowheads="1" noChangeShapeType="1"/>
          </p:cNvSpPr>
          <p:nvPr>
            <p:ph type="pic" sz="quarter" idx="40" hasCustomPrompt="1"/>
          </p:nvPr>
        </p:nvSpPr>
        <p:spPr>
          <a:xfrm>
            <a:off x="4813201" y="1062000"/>
            <a:ext cx="792000" cy="792000"/>
          </a:xfrm>
          <a:prstGeom prst="ellipse">
            <a:avLst/>
          </a:prstGeom>
          <a:noFill/>
          <a:ln w="36000">
            <a:noFill/>
          </a:ln>
        </p:spPr>
        <p:txBody>
          <a:bodyPr anchor="ctr"/>
          <a:lstStyle>
            <a:lvl1pPr algn="ctr">
              <a:defRPr sz="800">
                <a:solidFill>
                  <a:srgbClr val="ADADAD"/>
                </a:solidFill>
              </a:defRPr>
            </a:lvl1pPr>
          </a:lstStyle>
          <a:p>
            <a:r>
              <a:rPr lang="en-US"/>
              <a:t>ADD ICON</a:t>
            </a:r>
            <a:endParaRPr lang="en-GB"/>
          </a:p>
        </p:txBody>
      </p:sp>
      <p:sp>
        <p:nvSpPr>
          <p:cNvPr id="28" name="title placeholder">
            <a:extLst>
              <a:ext uri="{FF2B5EF4-FFF2-40B4-BE49-F238E27FC236}">
                <a16:creationId xmlns:a16="http://schemas.microsoft.com/office/drawing/2014/main" id="{F862A99C-F9B7-E3E2-B474-1C945E114C43}"/>
              </a:ext>
            </a:extLst>
          </p:cNvPr>
          <p:cNvSpPr>
            <a:spLocks noGrp="1" noRot="1" noMove="1" noResize="1" noEditPoints="1" noAdjustHandles="1" noChangeArrowheads="1" noChangeShapeType="1"/>
          </p:cNvSpPr>
          <p:nvPr>
            <p:ph type="title"/>
          </p:nvPr>
        </p:nvSpPr>
        <p:spPr>
          <a:xfrm>
            <a:off x="485776" y="593727"/>
            <a:ext cx="3498850" cy="2588399"/>
          </a:xfrm>
        </p:spPr>
        <p:txBody>
          <a:bodyPr bIns="360000" anchor="b" anchorCtr="0">
            <a:noAutofit/>
          </a:bodyPr>
          <a:lstStyle/>
          <a:p>
            <a:pPr lvl="0"/>
            <a:r>
              <a:rPr lang="es-ES"/>
              <a:t>Haga clic para modificar el estilo de título del patrón</a:t>
            </a:r>
            <a:endParaRPr lang="en-US"/>
          </a:p>
        </p:txBody>
      </p:sp>
    </p:spTree>
    <p:extLst>
      <p:ext uri="{BB962C8B-B14F-4D97-AF65-F5344CB8AC3E}">
        <p14:creationId xmlns:p14="http://schemas.microsoft.com/office/powerpoint/2010/main" val="3233179891"/>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10">
          <p15:clr>
            <a:srgbClr val="FBAE40"/>
          </p15:clr>
        </p15:guide>
        <p15:guide id="4" pos="5169">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ext 1 column">
    <p:spTree>
      <p:nvGrpSpPr>
        <p:cNvPr id="1" name=""/>
        <p:cNvGrpSpPr/>
        <p:nvPr/>
      </p:nvGrpSpPr>
      <p:grpSpPr>
        <a:xfrm>
          <a:off x="0" y="0"/>
          <a:ext cx="0" cy="0"/>
          <a:chOff x="0" y="0"/>
          <a:chExt cx="0" cy="0"/>
        </a:xfrm>
      </p:grpSpPr>
      <p:sp>
        <p:nvSpPr>
          <p:cNvPr id="7" name="page # placeholder">
            <a:extLst>
              <a:ext uri="{FF2B5EF4-FFF2-40B4-BE49-F238E27FC236}">
                <a16:creationId xmlns:a16="http://schemas.microsoft.com/office/drawing/2014/main" id="{561D4AB5-3140-7D94-140F-AD0D11CE50A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8" name="text placeholder">
            <a:extLst>
              <a:ext uri="{FF2B5EF4-FFF2-40B4-BE49-F238E27FC236}">
                <a16:creationId xmlns:a16="http://schemas.microsoft.com/office/drawing/2014/main" id="{3E94C006-82F4-A3A9-0DCF-649B69B7D9A4}"/>
              </a:ext>
            </a:extLst>
          </p:cNvPr>
          <p:cNvSpPr>
            <a:spLocks noGrp="1" noRot="1" noMove="1" noResize="1" noEditPoints="1" noAdjustHandles="1" noChangeArrowheads="1" noChangeShapeType="1"/>
          </p:cNvSpPr>
          <p:nvPr>
            <p:ph type="body" sz="quarter" idx="13" hasCustomPrompt="1"/>
          </p:nvPr>
        </p:nvSpPr>
        <p:spPr>
          <a:xfrm>
            <a:off x="485776" y="1712913"/>
            <a:ext cx="11218862"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3037313701"/>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ext 1 column + cornerstone">
    <p:spTree>
      <p:nvGrpSpPr>
        <p:cNvPr id="1" name=""/>
        <p:cNvGrpSpPr/>
        <p:nvPr/>
      </p:nvGrpSpPr>
      <p:grpSpPr>
        <a:xfrm>
          <a:off x="0" y="0"/>
          <a:ext cx="0" cy="0"/>
          <a:chOff x="0" y="0"/>
          <a:chExt cx="0" cy="0"/>
        </a:xfrm>
      </p:grpSpPr>
      <p:sp>
        <p:nvSpPr>
          <p:cNvPr id="2" name="cornerstone">
            <a:extLst>
              <a:ext uri="{FF2B5EF4-FFF2-40B4-BE49-F238E27FC236}">
                <a16:creationId xmlns:a16="http://schemas.microsoft.com/office/drawing/2014/main" id="{A54BDA40-5E1D-7326-D19D-850EED58854C}"/>
              </a:ext>
            </a:extLst>
          </p:cNvPr>
          <p:cNvSpPr>
            <a:spLocks noGrp="1" noRot="1" noMove="1" noResize="1" noEditPoints="1" noAdjustHandles="1" noChangeArrowheads="1" noChangeShapeType="1"/>
          </p:cNvSpPr>
          <p:nvPr/>
        </p:nvSpPr>
        <p:spPr>
          <a:xfrm>
            <a:off x="4884942" y="1712913"/>
            <a:ext cx="7307058" cy="514508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F2F2F2"/>
          </a:solidFill>
          <a:ln w="12644" cap="flat">
            <a:noFill/>
            <a:prstDash val="solid"/>
            <a:miter/>
          </a:ln>
        </p:spPr>
        <p:txBody>
          <a:bodyPr rtlCol="0" anchor="ctr"/>
          <a:lstStyle/>
          <a:p>
            <a:endParaRPr lang="nl-NL" sz="1799"/>
          </a:p>
        </p:txBody>
      </p:sp>
      <p:sp>
        <p:nvSpPr>
          <p:cNvPr id="12" name="copyright placeholder">
            <a:extLst>
              <a:ext uri="{FF2B5EF4-FFF2-40B4-BE49-F238E27FC236}">
                <a16:creationId xmlns:a16="http://schemas.microsoft.com/office/drawing/2014/main" id="{1F24A303-8E97-84B8-8895-F49307F60006}"/>
              </a:ext>
            </a:extLst>
          </p:cNvPr>
          <p:cNvSpPr>
            <a:spLocks noGrp="1" noRot="1" noMove="1" noResize="1" noEditPoints="1" noAdjustHandles="1" noChangeArrowheads="1" noChangeShapeType="1"/>
          </p:cNvSpPr>
          <p:nvPr>
            <p:ph type="body" sz="quarter" idx="16" hasCustomPrompt="1"/>
          </p:nvPr>
        </p:nvSpPr>
        <p:spPr>
          <a:xfrm>
            <a:off x="10869438" y="6501416"/>
            <a:ext cx="835200" cy="360000"/>
          </a:xfrm>
        </p:spPr>
        <p:txBody>
          <a:bodyPr anchor="ctr" anchorCtr="0"/>
          <a:lstStyle>
            <a:lvl1pPr algn="r">
              <a:defRPr sz="800">
                <a:solidFill>
                  <a:srgbClr val="ADADAD"/>
                </a:solidFill>
              </a:defRPr>
            </a:lvl1pPr>
          </a:lstStyle>
          <a:p>
            <a:pPr lvl="0"/>
            <a:r>
              <a:rPr lang="nl-NL"/>
              <a:t>© BDO</a:t>
            </a:r>
          </a:p>
        </p:txBody>
      </p:sp>
      <p:sp>
        <p:nvSpPr>
          <p:cNvPr id="7" name="page # placeholder">
            <a:extLst>
              <a:ext uri="{FF2B5EF4-FFF2-40B4-BE49-F238E27FC236}">
                <a16:creationId xmlns:a16="http://schemas.microsoft.com/office/drawing/2014/main" id="{7889A0CE-B52E-DFE4-BCE5-D83997D304F4}"/>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9" name="text placeholder">
            <a:extLst>
              <a:ext uri="{FF2B5EF4-FFF2-40B4-BE49-F238E27FC236}">
                <a16:creationId xmlns:a16="http://schemas.microsoft.com/office/drawing/2014/main" id="{BA925BCB-4E14-96B8-0C2E-6BC344AA6A5B}"/>
              </a:ext>
            </a:extLst>
          </p:cNvPr>
          <p:cNvSpPr>
            <a:spLocks noGrp="1" noRot="1" noMove="1" noResize="1" noEditPoints="1" noAdjustHandles="1" noChangeArrowheads="1" noChangeShapeType="1"/>
          </p:cNvSpPr>
          <p:nvPr>
            <p:ph type="body" sz="quarter" idx="13" hasCustomPrompt="1"/>
          </p:nvPr>
        </p:nvSpPr>
        <p:spPr>
          <a:xfrm>
            <a:off x="485776" y="1712913"/>
            <a:ext cx="11218862"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525796723"/>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ext 2 columns">
    <p:spTree>
      <p:nvGrpSpPr>
        <p:cNvPr id="1" name=""/>
        <p:cNvGrpSpPr/>
        <p:nvPr/>
      </p:nvGrpSpPr>
      <p:grpSpPr>
        <a:xfrm>
          <a:off x="0" y="0"/>
          <a:ext cx="0" cy="0"/>
          <a:chOff x="0" y="0"/>
          <a:chExt cx="0" cy="0"/>
        </a:xfrm>
      </p:grpSpPr>
      <p:sp>
        <p:nvSpPr>
          <p:cNvPr id="3" name="page # placeholder">
            <a:extLst>
              <a:ext uri="{FF2B5EF4-FFF2-40B4-BE49-F238E27FC236}">
                <a16:creationId xmlns:a16="http://schemas.microsoft.com/office/drawing/2014/main" id="{13570A88-350B-40D4-1CD0-A1EF7C74ED2E}"/>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8" name="text placeholder_02">
            <a:extLst>
              <a:ext uri="{FF2B5EF4-FFF2-40B4-BE49-F238E27FC236}">
                <a16:creationId xmlns:a16="http://schemas.microsoft.com/office/drawing/2014/main" id="{7939DA6D-9B66-9DA3-CA19-ED4469BB9865}"/>
              </a:ext>
            </a:extLst>
          </p:cNvPr>
          <p:cNvSpPr>
            <a:spLocks noGrp="1" noRot="1" noMove="1" noResize="1" noEditPoints="1" noAdjustHandles="1" noChangeArrowheads="1" noChangeShapeType="1"/>
          </p:cNvSpPr>
          <p:nvPr>
            <p:ph type="body" sz="quarter" idx="14" hasCustomPrompt="1"/>
          </p:nvPr>
        </p:nvSpPr>
        <p:spPr>
          <a:xfrm>
            <a:off x="6274128" y="1712913"/>
            <a:ext cx="5429249" cy="4411852"/>
          </a:xfrm>
        </p:spPr>
        <p:txBody>
          <a:bodyPr/>
          <a:lstStyle>
            <a:lvl6pPr>
              <a:defRPr b="1"/>
            </a:lvl6p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7" name="text placeholder_01">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5429249" cy="4411852"/>
          </a:xfrm>
        </p:spPr>
        <p:txBody>
          <a:bodyPr/>
          <a:lstStyle>
            <a:lvl6pPr>
              <a:defRPr b="1"/>
            </a:lvl6p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846722010"/>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ext 2 columns + background">
    <p:spTree>
      <p:nvGrpSpPr>
        <p:cNvPr id="1" name=""/>
        <p:cNvGrpSpPr/>
        <p:nvPr/>
      </p:nvGrpSpPr>
      <p:grpSpPr>
        <a:xfrm>
          <a:off x="0" y="0"/>
          <a:ext cx="0" cy="0"/>
          <a:chOff x="0" y="0"/>
          <a:chExt cx="0" cy="0"/>
        </a:xfrm>
      </p:grpSpPr>
      <p:sp>
        <p:nvSpPr>
          <p:cNvPr id="10" name="page # placeholder">
            <a:extLst>
              <a:ext uri="{FF2B5EF4-FFF2-40B4-BE49-F238E27FC236}">
                <a16:creationId xmlns:a16="http://schemas.microsoft.com/office/drawing/2014/main" id="{5CAF9B7C-D273-515D-2361-B186C89683F1}"/>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 name="picture placeholder">
            <a:extLst>
              <a:ext uri="{FF2B5EF4-FFF2-40B4-BE49-F238E27FC236}">
                <a16:creationId xmlns:a16="http://schemas.microsoft.com/office/drawing/2014/main" id="{56C05228-2070-17DB-CBBC-29DEEEC5427D}"/>
              </a:ext>
            </a:extLst>
          </p:cNvPr>
          <p:cNvSpPr>
            <a:spLocks noGrp="1" noRot="1" noMove="1" noResize="1" noEditPoints="1" noAdjustHandles="1" noChangeArrowheads="1" noChangeShapeType="1"/>
          </p:cNvSpPr>
          <p:nvPr>
            <p:ph type="pic" sz="quarter" idx="15" hasCustomPrompt="1"/>
          </p:nvPr>
        </p:nvSpPr>
        <p:spPr>
          <a:xfrm>
            <a:off x="1" y="1712913"/>
            <a:ext cx="12192000" cy="4411852"/>
          </a:xfrm>
          <a:solidFill>
            <a:srgbClr val="F2F2F2"/>
          </a:solidFill>
        </p:spPr>
        <p:txBody>
          <a:bodyPr tIns="180000" anchor="t" anchorCtr="0"/>
          <a:lstStyle>
            <a:lvl1pPr algn="ctr">
              <a:defRPr sz="800">
                <a:solidFill>
                  <a:schemeClr val="accent2">
                    <a:lumMod val="60000"/>
                    <a:lumOff val="40000"/>
                  </a:schemeClr>
                </a:solidFill>
              </a:defRPr>
            </a:lvl1pPr>
          </a:lstStyle>
          <a:p>
            <a:r>
              <a:rPr lang="en-US"/>
              <a:t>CLICK ICON TO ADD PICTURE</a:t>
            </a:r>
          </a:p>
        </p:txBody>
      </p:sp>
      <p:sp>
        <p:nvSpPr>
          <p:cNvPr id="8" name="text placeholder_02">
            <a:extLst>
              <a:ext uri="{FF2B5EF4-FFF2-40B4-BE49-F238E27FC236}">
                <a16:creationId xmlns:a16="http://schemas.microsoft.com/office/drawing/2014/main" id="{7939DA6D-9B66-9DA3-CA19-ED4469BB9865}"/>
              </a:ext>
            </a:extLst>
          </p:cNvPr>
          <p:cNvSpPr>
            <a:spLocks noGrp="1" noRot="1" noMove="1" noResize="1" noEditPoints="1" noAdjustHandles="1" noChangeArrowheads="1" noChangeShapeType="1"/>
          </p:cNvSpPr>
          <p:nvPr>
            <p:ph type="body" sz="quarter" idx="14" hasCustomPrompt="1"/>
          </p:nvPr>
        </p:nvSpPr>
        <p:spPr>
          <a:xfrm>
            <a:off x="6274128" y="2073600"/>
            <a:ext cx="5429249" cy="3693600"/>
          </a:xfrm>
          <a:solidFill>
            <a:schemeClr val="bg1">
              <a:alpha val="80000"/>
            </a:schemeClr>
          </a:solidFill>
        </p:spPr>
        <p:txBody>
          <a:bodyPr lIns="180000" tIns="180000" rIns="180000" bIns="180000"/>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7" name="text placeholder_01">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2073600"/>
            <a:ext cx="5429249" cy="3693600"/>
          </a:xfrm>
          <a:solidFill>
            <a:schemeClr val="bg1">
              <a:alpha val="80000"/>
            </a:schemeClr>
          </a:solidFill>
        </p:spPr>
        <p:txBody>
          <a:bodyPr lIns="180000" tIns="180000" rIns="180000" bIns="180000"/>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947183137"/>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ext 3 columns">
    <p:spTree>
      <p:nvGrpSpPr>
        <p:cNvPr id="1" name=""/>
        <p:cNvGrpSpPr/>
        <p:nvPr/>
      </p:nvGrpSpPr>
      <p:grpSpPr>
        <a:xfrm>
          <a:off x="0" y="0"/>
          <a:ext cx="0" cy="0"/>
          <a:chOff x="0" y="0"/>
          <a:chExt cx="0" cy="0"/>
        </a:xfrm>
      </p:grpSpPr>
      <p:sp>
        <p:nvSpPr>
          <p:cNvPr id="9" name="page # placeholder">
            <a:extLst>
              <a:ext uri="{FF2B5EF4-FFF2-40B4-BE49-F238E27FC236}">
                <a16:creationId xmlns:a16="http://schemas.microsoft.com/office/drawing/2014/main" id="{5D409A04-D7E1-70BB-EFB7-2FAE55E15257}"/>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 name="text placeholder_03">
            <a:extLst>
              <a:ext uri="{FF2B5EF4-FFF2-40B4-BE49-F238E27FC236}">
                <a16:creationId xmlns:a16="http://schemas.microsoft.com/office/drawing/2014/main" id="{4EE668BC-139D-D804-B29C-CF10407CD94D}"/>
              </a:ext>
            </a:extLst>
          </p:cNvPr>
          <p:cNvSpPr>
            <a:spLocks noGrp="1" noRot="1" noMove="1" noResize="1" noEditPoints="1" noAdjustHandles="1" noChangeArrowheads="1" noChangeShapeType="1"/>
          </p:cNvSpPr>
          <p:nvPr>
            <p:ph type="body" sz="quarter" idx="15" hasCustomPrompt="1"/>
          </p:nvPr>
        </p:nvSpPr>
        <p:spPr>
          <a:xfrm>
            <a:off x="8207778" y="1712913"/>
            <a:ext cx="349920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8" name="text placeholder_02">
            <a:extLst>
              <a:ext uri="{FF2B5EF4-FFF2-40B4-BE49-F238E27FC236}">
                <a16:creationId xmlns:a16="http://schemas.microsoft.com/office/drawing/2014/main" id="{7939DA6D-9B66-9DA3-CA19-ED4469BB9865}"/>
              </a:ext>
            </a:extLst>
          </p:cNvPr>
          <p:cNvSpPr>
            <a:spLocks noGrp="1" noRot="1" noMove="1" noResize="1" noEditPoints="1" noAdjustHandles="1" noChangeArrowheads="1" noChangeShapeType="1"/>
          </p:cNvSpPr>
          <p:nvPr>
            <p:ph type="body" sz="quarter" idx="14" hasCustomPrompt="1"/>
          </p:nvPr>
        </p:nvSpPr>
        <p:spPr>
          <a:xfrm>
            <a:off x="4346777" y="1712913"/>
            <a:ext cx="349920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7" name="text placeholder_01">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3499200" cy="4411852"/>
          </a:xfrm>
        </p:spPr>
        <p:txBody>
          <a:bodyPr/>
          <a:lstStyle>
            <a:lvl3pPr marL="539730" indent="-269865">
              <a:buSzPct val="100000"/>
              <a:buFont typeface="Trebuchet MS" panose="020B0603020202020204" pitchFamily="34" charset="0"/>
              <a:buChar char="•"/>
              <a:defRPr/>
            </a:lvl3p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625998679"/>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10">
          <p15:clr>
            <a:srgbClr val="FBAE40"/>
          </p15:clr>
        </p15:guide>
        <p15:guide id="4" pos="5169">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6 División-Honorarios">
  <p:cSld name="6 División-Honorarios">
    <p:spTree>
      <p:nvGrpSpPr>
        <p:cNvPr id="1" name="Shape 106"/>
        <p:cNvGrpSpPr/>
        <p:nvPr/>
      </p:nvGrpSpPr>
      <p:grpSpPr>
        <a:xfrm>
          <a:off x="0" y="0"/>
          <a:ext cx="0" cy="0"/>
          <a:chOff x="0" y="0"/>
          <a:chExt cx="0" cy="0"/>
        </a:xfrm>
      </p:grpSpPr>
      <p:pic>
        <p:nvPicPr>
          <p:cNvPr id="107" name="Google Shape;107;p5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08" name="Google Shape;108;p57"/>
          <p:cNvSpPr/>
          <p:nvPr/>
        </p:nvSpPr>
        <p:spPr>
          <a:xfrm>
            <a:off x="0" y="0"/>
            <a:ext cx="4042800" cy="6858000"/>
          </a:xfrm>
          <a:prstGeom prst="rect">
            <a:avLst/>
          </a:pr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pic>
        <p:nvPicPr>
          <p:cNvPr id="109" name="Google Shape;109;p57"/>
          <p:cNvPicPr preferRelativeResize="0"/>
          <p:nvPr/>
        </p:nvPicPr>
        <p:blipFill rotWithShape="1">
          <a:blip r:embed="rId3">
            <a:alphaModFix/>
          </a:blip>
          <a:srcRect b="67223"/>
          <a:stretch/>
        </p:blipFill>
        <p:spPr>
          <a:xfrm>
            <a:off x="984399" y="5708171"/>
            <a:ext cx="216000" cy="1149829"/>
          </a:xfrm>
          <a:prstGeom prst="rect">
            <a:avLst/>
          </a:prstGeom>
          <a:noFill/>
          <a:ln>
            <a:noFill/>
          </a:ln>
        </p:spPr>
      </p:pic>
      <p:pic>
        <p:nvPicPr>
          <p:cNvPr id="110" name="Google Shape;110;p57"/>
          <p:cNvPicPr preferRelativeResize="0"/>
          <p:nvPr/>
        </p:nvPicPr>
        <p:blipFill rotWithShape="1">
          <a:blip r:embed="rId4">
            <a:alphaModFix/>
          </a:blip>
          <a:srcRect t="66920"/>
          <a:stretch/>
        </p:blipFill>
        <p:spPr>
          <a:xfrm>
            <a:off x="984399" y="0"/>
            <a:ext cx="216000" cy="1160463"/>
          </a:xfrm>
          <a:prstGeom prst="rect">
            <a:avLst/>
          </a:prstGeom>
          <a:noFill/>
          <a:ln>
            <a:noFill/>
          </a:ln>
        </p:spPr>
      </p:pic>
      <p:pic>
        <p:nvPicPr>
          <p:cNvPr id="111" name="Google Shape;111;p57" descr="Imagen que contiene dibujo&#10;&#10;Descripción generada automáticamente"/>
          <p:cNvPicPr preferRelativeResize="0"/>
          <p:nvPr/>
        </p:nvPicPr>
        <p:blipFill rotWithShape="1">
          <a:blip r:embed="rId5">
            <a:alphaModFix/>
          </a:blip>
          <a:srcRect/>
          <a:stretch/>
        </p:blipFill>
        <p:spPr>
          <a:xfrm>
            <a:off x="10236113" y="5941915"/>
            <a:ext cx="1332000" cy="511273"/>
          </a:xfrm>
          <a:prstGeom prst="rect">
            <a:avLst/>
          </a:prstGeom>
          <a:noFill/>
          <a:ln>
            <a:noFill/>
          </a:ln>
        </p:spPr>
      </p:pic>
      <p:sp>
        <p:nvSpPr>
          <p:cNvPr id="112" name="Google Shape;112;p57"/>
          <p:cNvSpPr txBox="1">
            <a:spLocks noGrp="1"/>
          </p:cNvSpPr>
          <p:nvPr>
            <p:ph type="title"/>
          </p:nvPr>
        </p:nvSpPr>
        <p:spPr>
          <a:xfrm>
            <a:off x="634521" y="1567610"/>
            <a:ext cx="3013200"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lt1"/>
              </a:buClr>
              <a:buSzPts val="3600"/>
              <a:buFont typeface="Proxima Nova Extrabold"/>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3" name="Google Shape;113;p57"/>
          <p:cNvSpPr txBox="1">
            <a:spLocks noGrp="1"/>
          </p:cNvSpPr>
          <p:nvPr>
            <p:ph type="body" idx="1"/>
          </p:nvPr>
        </p:nvSpPr>
        <p:spPr>
          <a:xfrm>
            <a:off x="623888" y="3176589"/>
            <a:ext cx="30132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57" descr="Hogar con relleno sólido">
            <a:hlinkClick r:id="rId6" action="ppaction://hlinksldjump"/>
          </p:cNvPr>
          <p:cNvSpPr/>
          <p:nvPr/>
        </p:nvSpPr>
        <p:spPr>
          <a:xfrm flipH="1">
            <a:off x="113520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lt1"/>
            </a:solidFill>
            <a:prstDash val="solid"/>
            <a:miter lim="8000"/>
            <a:headEnd type="none" w="sm" len="sm"/>
            <a:tailEnd type="none" w="sm" len="sm"/>
          </a:ln>
          <a:effectLst>
            <a:outerShdw blurRad="254000" algn="ctr" rotWithShape="0">
              <a:srgbClr val="000000">
                <a:alpha val="2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ackground (FS) + text field">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B931FE2-43E2-1901-F98C-F93E60296B77}"/>
              </a:ext>
            </a:extLst>
          </p:cNvPr>
          <p:cNvSpPr>
            <a:spLocks noGrp="1" noRot="1" noMove="1" noResize="1" noEditPoints="1" noAdjustHandles="1" noChangeArrowheads="1" noChangeShapeType="1"/>
          </p:cNvSpPr>
          <p:nvPr>
            <p:ph type="pic" sz="quarter" idx="14" hasCustomPrompt="1"/>
          </p:nvPr>
        </p:nvSpPr>
        <p:spPr>
          <a:xfrm>
            <a:off x="1" y="0"/>
            <a:ext cx="12192000" cy="6858000"/>
          </a:xfrm>
          <a:solidFill>
            <a:srgbClr val="F2F2F2"/>
          </a:solidFill>
        </p:spPr>
        <p:txBody>
          <a:bodyPr tIns="180000" rIns="360000" anchor="t" anchorCtr="0"/>
          <a:lstStyle>
            <a:lvl1pPr algn="r">
              <a:defRPr sz="800">
                <a:solidFill>
                  <a:srgbClr val="ADADAD"/>
                </a:solidFill>
              </a:defRPr>
            </a:lvl1pPr>
          </a:lstStyle>
          <a:p>
            <a:r>
              <a:rPr lang="en-US"/>
              <a:t>CLICK ICON TO ADD PICTURE</a:t>
            </a:r>
          </a:p>
        </p:txBody>
      </p:sp>
      <p:sp>
        <p:nvSpPr>
          <p:cNvPr id="9" name="copyright">
            <a:extLst>
              <a:ext uri="{FF2B5EF4-FFF2-40B4-BE49-F238E27FC236}">
                <a16:creationId xmlns:a16="http://schemas.microsoft.com/office/drawing/2014/main" id="{46069359-FDF3-8D1C-F7EC-DCC2711A2C32}"/>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5" name="page # placeholder">
            <a:extLst>
              <a:ext uri="{FF2B5EF4-FFF2-40B4-BE49-F238E27FC236}">
                <a16:creationId xmlns:a16="http://schemas.microsoft.com/office/drawing/2014/main" id="{3CFF9D3D-7EE8-5B05-7C67-CBF544BC5D6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593725"/>
            <a:ext cx="3499200" cy="5531040"/>
          </a:xfrm>
          <a:solidFill>
            <a:schemeClr val="bg1">
              <a:alpha val="80000"/>
            </a:schemeClr>
          </a:solidFill>
        </p:spPr>
        <p:txBody>
          <a:bodyPr lIns="180000" tIns="180000" rIns="180000" bIns="180000"/>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Tree>
    <p:extLst>
      <p:ext uri="{BB962C8B-B14F-4D97-AF65-F5344CB8AC3E}">
        <p14:creationId xmlns:p14="http://schemas.microsoft.com/office/powerpoint/2010/main" val="3030389373"/>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1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picture 100%">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A324B75A-5D0E-492F-4C20-887CB63EC61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 name="picture placeholder">
            <a:extLst>
              <a:ext uri="{FF2B5EF4-FFF2-40B4-BE49-F238E27FC236}">
                <a16:creationId xmlns:a16="http://schemas.microsoft.com/office/drawing/2014/main" id="{8BE2BB2A-CEBC-6D24-DBA6-3F7399B6B98D}"/>
              </a:ext>
            </a:extLst>
          </p:cNvPr>
          <p:cNvSpPr>
            <a:spLocks noGrp="1" noRot="1" noMove="1" noResize="1" noEditPoints="1" noAdjustHandles="1" noChangeArrowheads="1" noChangeShapeType="1"/>
          </p:cNvSpPr>
          <p:nvPr>
            <p:ph type="pic" sz="quarter" idx="14" hasCustomPrompt="1"/>
          </p:nvPr>
        </p:nvSpPr>
        <p:spPr>
          <a:xfrm>
            <a:off x="485776" y="1712913"/>
            <a:ext cx="11218863" cy="4411852"/>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847243975"/>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icture 67%">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4859B80D-3460-C31C-544A-7FBE1298585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10" name="picture placeholder">
            <a:extLst>
              <a:ext uri="{FF2B5EF4-FFF2-40B4-BE49-F238E27FC236}">
                <a16:creationId xmlns:a16="http://schemas.microsoft.com/office/drawing/2014/main" id="{EB931FE2-43E2-1901-F98C-F93E60296B77}"/>
              </a:ext>
            </a:extLst>
          </p:cNvPr>
          <p:cNvSpPr>
            <a:spLocks noGrp="1" noRot="1" noMove="1" noResize="1" noEditPoints="1" noAdjustHandles="1" noChangeArrowheads="1" noChangeShapeType="1"/>
          </p:cNvSpPr>
          <p:nvPr>
            <p:ph type="pic" sz="quarter" idx="14" hasCustomPrompt="1"/>
          </p:nvPr>
        </p:nvSpPr>
        <p:spPr>
          <a:xfrm>
            <a:off x="4346576" y="1712913"/>
            <a:ext cx="7358063" cy="4411852"/>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349920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1869235988"/>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1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icture 50%">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5B935987-6AD1-22BE-B840-5BAE7AB9CF8F}"/>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 name="picture placeholder">
            <a:extLst>
              <a:ext uri="{FF2B5EF4-FFF2-40B4-BE49-F238E27FC236}">
                <a16:creationId xmlns:a16="http://schemas.microsoft.com/office/drawing/2014/main" id="{6EAD0DF0-FAB9-40C4-13D3-BB9D8AA789B2}"/>
              </a:ext>
            </a:extLst>
          </p:cNvPr>
          <p:cNvSpPr>
            <a:spLocks noGrp="1" noRot="1" noMove="1" noResize="1" noEditPoints="1" noAdjustHandles="1" noChangeArrowheads="1" noChangeShapeType="1"/>
          </p:cNvSpPr>
          <p:nvPr>
            <p:ph type="pic" sz="quarter" idx="14" hasCustomPrompt="1"/>
          </p:nvPr>
        </p:nvSpPr>
        <p:spPr>
          <a:xfrm>
            <a:off x="6275390" y="1712913"/>
            <a:ext cx="5429249" cy="4411852"/>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5429249"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3536794912"/>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picture 33%">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6E1E4536-569D-1B79-508D-414EF1EBE4B3}"/>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10" name="picture placeholder">
            <a:extLst>
              <a:ext uri="{FF2B5EF4-FFF2-40B4-BE49-F238E27FC236}">
                <a16:creationId xmlns:a16="http://schemas.microsoft.com/office/drawing/2014/main" id="{EB931FE2-43E2-1901-F98C-F93E60296B77}"/>
              </a:ext>
            </a:extLst>
          </p:cNvPr>
          <p:cNvSpPr>
            <a:spLocks noGrp="1" noRot="1" noMove="1" noResize="1" noEditPoints="1" noAdjustHandles="1" noChangeArrowheads="1" noChangeShapeType="1"/>
          </p:cNvSpPr>
          <p:nvPr>
            <p:ph type="pic" sz="quarter" idx="14" hasCustomPrompt="1"/>
          </p:nvPr>
        </p:nvSpPr>
        <p:spPr>
          <a:xfrm>
            <a:off x="8205788" y="1712913"/>
            <a:ext cx="3498850" cy="4411852"/>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853420137"/>
      </p:ext>
    </p:extLst>
  </p:cSld>
  <p:clrMapOvr>
    <a:masterClrMapping/>
  </p:clrMapOvr>
  <p:hf sldNum="0" hdr="0" ftr="0" dt="0"/>
  <p:extLst>
    <p:ext uri="{DCECCB84-F9BA-43D5-87BE-67443E8EF086}">
      <p15:sldGuideLst xmlns:p15="http://schemas.microsoft.com/office/powerpoint/2012/main">
        <p15:guide id="2" pos="4943">
          <p15:clr>
            <a:srgbClr val="FBAE40"/>
          </p15:clr>
        </p15:guide>
        <p15:guide id="4" pos="5169">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no-margin picture 33% (right)">
    <p:spTree>
      <p:nvGrpSpPr>
        <p:cNvPr id="1" name=""/>
        <p:cNvGrpSpPr/>
        <p:nvPr/>
      </p:nvGrpSpPr>
      <p:grpSpPr>
        <a:xfrm>
          <a:off x="0" y="0"/>
          <a:ext cx="0" cy="0"/>
          <a:chOff x="0" y="0"/>
          <a:chExt cx="0" cy="0"/>
        </a:xfrm>
      </p:grpSpPr>
      <p:sp>
        <p:nvSpPr>
          <p:cNvPr id="9" name="picture placeholder">
            <a:extLst>
              <a:ext uri="{FF2B5EF4-FFF2-40B4-BE49-F238E27FC236}">
                <a16:creationId xmlns:a16="http://schemas.microsoft.com/office/drawing/2014/main" id="{B6292414-F160-6B42-C6F5-A5214F74B719}"/>
              </a:ext>
            </a:extLst>
          </p:cNvPr>
          <p:cNvSpPr>
            <a:spLocks noGrp="1" noRot="1" noMove="1" noResize="1" noEditPoints="1" noAdjustHandles="1" noChangeArrowheads="1" noChangeShapeType="1"/>
          </p:cNvSpPr>
          <p:nvPr>
            <p:ph type="pic" sz="quarter" idx="15" hasCustomPrompt="1"/>
          </p:nvPr>
        </p:nvSpPr>
        <p:spPr>
          <a:xfrm>
            <a:off x="8205788" y="0"/>
            <a:ext cx="3986212" cy="6858000"/>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10" name="copyright placeholder">
            <a:extLst>
              <a:ext uri="{FF2B5EF4-FFF2-40B4-BE49-F238E27FC236}">
                <a16:creationId xmlns:a16="http://schemas.microsoft.com/office/drawing/2014/main" id="{0A03AA7A-D501-3DCB-509B-4C404266D18F}"/>
              </a:ext>
            </a:extLst>
          </p:cNvPr>
          <p:cNvSpPr>
            <a:spLocks noGrp="1" noRot="1" noMove="1" noResize="1" noEditPoints="1" noAdjustHandles="1" noChangeArrowheads="1" noChangeShapeType="1"/>
          </p:cNvSpPr>
          <p:nvPr>
            <p:ph type="body" sz="quarter" idx="16" hasCustomPrompt="1"/>
          </p:nvPr>
        </p:nvSpPr>
        <p:spPr>
          <a:xfrm>
            <a:off x="10869438" y="6501416"/>
            <a:ext cx="835200" cy="360000"/>
          </a:xfrm>
        </p:spPr>
        <p:txBody>
          <a:bodyPr anchor="ctr" anchorCtr="0"/>
          <a:lstStyle>
            <a:lvl1pPr algn="r">
              <a:defRPr sz="800">
                <a:solidFill>
                  <a:srgbClr val="ADADAD"/>
                </a:solidFill>
              </a:defRPr>
            </a:lvl1pPr>
          </a:lstStyle>
          <a:p>
            <a:pPr lvl="0"/>
            <a:r>
              <a:rPr lang="nl-NL"/>
              <a:t>© BDO</a:t>
            </a:r>
          </a:p>
        </p:txBody>
      </p:sp>
      <p:sp>
        <p:nvSpPr>
          <p:cNvPr id="8" name="page # placeholder">
            <a:extLst>
              <a:ext uri="{FF2B5EF4-FFF2-40B4-BE49-F238E27FC236}">
                <a16:creationId xmlns:a16="http://schemas.microsoft.com/office/drawing/2014/main" id="{B5DE363B-2616-A089-8F39-867F245455A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85776" y="6497708"/>
            <a:ext cx="7361238" cy="360292"/>
          </a:xfrm>
        </p:spPr>
        <p:txBody>
          <a:bodyPr/>
          <a:lstStyle>
            <a:lvl1pPr>
              <a:defRPr>
                <a:solidFill>
                  <a:srgbClr val="ADADAD"/>
                </a:solidFill>
              </a:defRPr>
            </a:lvl1pPr>
          </a:lstStyle>
          <a:p>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8" y="953823"/>
            <a:ext cx="7361235"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6" y="593726"/>
            <a:ext cx="7361238"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672253507"/>
      </p:ext>
    </p:extLst>
  </p:cSld>
  <p:clrMapOvr>
    <a:masterClrMapping/>
  </p:clrMapOvr>
  <p:hf sldNum="0" hdr="0" ftr="0" dt="0"/>
  <p:extLst>
    <p:ext uri="{DCECCB84-F9BA-43D5-87BE-67443E8EF086}">
      <p15:sldGuideLst xmlns:p15="http://schemas.microsoft.com/office/powerpoint/2012/main">
        <p15:guide id="2" pos="4943">
          <p15:clr>
            <a:srgbClr val="FBAE40"/>
          </p15:clr>
        </p15:guide>
        <p15:guide id="4" pos="5169">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no-margin picture 33% (left)">
    <p:spTree>
      <p:nvGrpSpPr>
        <p:cNvPr id="1" name=""/>
        <p:cNvGrpSpPr/>
        <p:nvPr/>
      </p:nvGrpSpPr>
      <p:grpSpPr>
        <a:xfrm>
          <a:off x="0" y="0"/>
          <a:ext cx="0" cy="0"/>
          <a:chOff x="0" y="0"/>
          <a:chExt cx="0" cy="0"/>
        </a:xfrm>
      </p:grpSpPr>
      <p:sp>
        <p:nvSpPr>
          <p:cNvPr id="9" name="picture placeholder">
            <a:extLst>
              <a:ext uri="{FF2B5EF4-FFF2-40B4-BE49-F238E27FC236}">
                <a16:creationId xmlns:a16="http://schemas.microsoft.com/office/drawing/2014/main" id="{B6292414-F160-6B42-C6F5-A5214F74B719}"/>
              </a:ext>
            </a:extLst>
          </p:cNvPr>
          <p:cNvSpPr>
            <a:spLocks noGrp="1" noRot="1" noMove="1" noResize="1" noEditPoints="1" noAdjustHandles="1" noChangeArrowheads="1" noChangeShapeType="1"/>
          </p:cNvSpPr>
          <p:nvPr>
            <p:ph type="pic" sz="quarter" idx="15" hasCustomPrompt="1"/>
          </p:nvPr>
        </p:nvSpPr>
        <p:spPr>
          <a:xfrm>
            <a:off x="0" y="0"/>
            <a:ext cx="3986212" cy="6858000"/>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8" name="page # placeholder">
            <a:extLst>
              <a:ext uri="{FF2B5EF4-FFF2-40B4-BE49-F238E27FC236}">
                <a16:creationId xmlns:a16="http://schemas.microsoft.com/office/drawing/2014/main" id="{D352618A-544B-887C-A7BB-3445B7132462}"/>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343400" y="6497708"/>
            <a:ext cx="6526038" cy="360292"/>
          </a:xfrm>
        </p:spPr>
        <p:txBody>
          <a:bodyPr/>
          <a:lstStyle>
            <a:lvl1pPr>
              <a:defRPr>
                <a:solidFill>
                  <a:srgbClr val="ADADAD"/>
                </a:solidFill>
              </a:defRPr>
            </a:lvl1pPr>
          </a:lstStyle>
          <a:p>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343402"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343404" y="953823"/>
            <a:ext cx="7361235"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343400" y="593726"/>
            <a:ext cx="7361238"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4004184311"/>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02">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no-margin picture 50% (right)">
    <p:spTree>
      <p:nvGrpSpPr>
        <p:cNvPr id="1" name=""/>
        <p:cNvGrpSpPr/>
        <p:nvPr/>
      </p:nvGrpSpPr>
      <p:grpSpPr>
        <a:xfrm>
          <a:off x="0" y="0"/>
          <a:ext cx="0" cy="0"/>
          <a:chOff x="0" y="0"/>
          <a:chExt cx="0" cy="0"/>
        </a:xfrm>
      </p:grpSpPr>
      <p:sp>
        <p:nvSpPr>
          <p:cNvPr id="2" name="picture placeholder">
            <a:extLst>
              <a:ext uri="{FF2B5EF4-FFF2-40B4-BE49-F238E27FC236}">
                <a16:creationId xmlns:a16="http://schemas.microsoft.com/office/drawing/2014/main" id="{6EAD0DF0-FAB9-40C4-13D3-BB9D8AA789B2}"/>
              </a:ext>
            </a:extLst>
          </p:cNvPr>
          <p:cNvSpPr>
            <a:spLocks noGrp="1" noRot="1" noMove="1" noResize="1" noEditPoints="1" noAdjustHandles="1" noChangeArrowheads="1" noChangeShapeType="1"/>
          </p:cNvSpPr>
          <p:nvPr>
            <p:ph type="pic" sz="quarter" idx="14" hasCustomPrompt="1"/>
          </p:nvPr>
        </p:nvSpPr>
        <p:spPr>
          <a:xfrm>
            <a:off x="6275390" y="0"/>
            <a:ext cx="5916611" cy="6858000"/>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10" name="copyright placeholder">
            <a:extLst>
              <a:ext uri="{FF2B5EF4-FFF2-40B4-BE49-F238E27FC236}">
                <a16:creationId xmlns:a16="http://schemas.microsoft.com/office/drawing/2014/main" id="{B3523954-B81A-9615-2E1D-0BC3999491F2}"/>
              </a:ext>
            </a:extLst>
          </p:cNvPr>
          <p:cNvSpPr>
            <a:spLocks noGrp="1" noRot="1" noMove="1" noResize="1" noEditPoints="1" noAdjustHandles="1" noChangeArrowheads="1" noChangeShapeType="1"/>
          </p:cNvSpPr>
          <p:nvPr>
            <p:ph type="body" sz="quarter" idx="16" hasCustomPrompt="1"/>
          </p:nvPr>
        </p:nvSpPr>
        <p:spPr>
          <a:xfrm>
            <a:off x="10869438" y="6501416"/>
            <a:ext cx="835200" cy="360000"/>
          </a:xfrm>
        </p:spPr>
        <p:txBody>
          <a:bodyPr anchor="ctr" anchorCtr="0"/>
          <a:lstStyle>
            <a:lvl1pPr algn="r">
              <a:defRPr sz="800">
                <a:solidFill>
                  <a:srgbClr val="ADADAD"/>
                </a:solidFill>
              </a:defRPr>
            </a:lvl1pPr>
          </a:lstStyle>
          <a:p>
            <a:pPr lvl="0"/>
            <a:r>
              <a:rPr lang="nl-NL"/>
              <a:t>© BDO</a:t>
            </a:r>
          </a:p>
        </p:txBody>
      </p:sp>
      <p:sp>
        <p:nvSpPr>
          <p:cNvPr id="12" name="page # placeholder">
            <a:extLst>
              <a:ext uri="{FF2B5EF4-FFF2-40B4-BE49-F238E27FC236}">
                <a16:creationId xmlns:a16="http://schemas.microsoft.com/office/drawing/2014/main" id="{4561D4CA-BD62-80B7-C535-6B67980C60AA}"/>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85776" y="6497708"/>
            <a:ext cx="5429250" cy="360292"/>
          </a:xfrm>
        </p:spPr>
        <p:txBody>
          <a:bodyPr/>
          <a:lstStyle>
            <a:lvl1pPr>
              <a:defRPr>
                <a:solidFill>
                  <a:srgbClr val="ADADAD"/>
                </a:solidFill>
              </a:defRPr>
            </a:lvl1pPr>
          </a:lstStyle>
          <a:p>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5429249"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5429248"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6" y="593726"/>
            <a:ext cx="5429250"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3088502097"/>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no-margin picture 50% (left)">
    <p:spTree>
      <p:nvGrpSpPr>
        <p:cNvPr id="1" name=""/>
        <p:cNvGrpSpPr/>
        <p:nvPr/>
      </p:nvGrpSpPr>
      <p:grpSpPr>
        <a:xfrm>
          <a:off x="0" y="0"/>
          <a:ext cx="0" cy="0"/>
          <a:chOff x="0" y="0"/>
          <a:chExt cx="0" cy="0"/>
        </a:xfrm>
      </p:grpSpPr>
      <p:sp>
        <p:nvSpPr>
          <p:cNvPr id="2" name="picture placeholder">
            <a:extLst>
              <a:ext uri="{FF2B5EF4-FFF2-40B4-BE49-F238E27FC236}">
                <a16:creationId xmlns:a16="http://schemas.microsoft.com/office/drawing/2014/main" id="{6EAD0DF0-FAB9-40C4-13D3-BB9D8AA789B2}"/>
              </a:ext>
            </a:extLst>
          </p:cNvPr>
          <p:cNvSpPr>
            <a:spLocks noGrp="1" noRot="1" noMove="1" noResize="1" noEditPoints="1" noAdjustHandles="1" noChangeArrowheads="1" noChangeShapeType="1"/>
          </p:cNvSpPr>
          <p:nvPr>
            <p:ph type="pic" sz="quarter" idx="14" hasCustomPrompt="1"/>
          </p:nvPr>
        </p:nvSpPr>
        <p:spPr>
          <a:xfrm>
            <a:off x="1" y="0"/>
            <a:ext cx="5916611" cy="6858000"/>
          </a:xfrm>
          <a:solidFill>
            <a:srgbClr val="F2F2F2"/>
          </a:solidFill>
        </p:spPr>
        <p:txBody>
          <a:bodyPr tIns="180000" anchor="t" anchorCtr="0"/>
          <a:lstStyle>
            <a:lvl1pPr algn="ctr">
              <a:defRPr sz="800">
                <a:solidFill>
                  <a:srgbClr val="ADADAD"/>
                </a:solidFill>
              </a:defRPr>
            </a:lvl1pPr>
          </a:lstStyle>
          <a:p>
            <a:r>
              <a:rPr lang="en-US"/>
              <a:t>CLICK ICON TO ADD PICTURE</a:t>
            </a:r>
          </a:p>
        </p:txBody>
      </p:sp>
      <p:sp>
        <p:nvSpPr>
          <p:cNvPr id="10" name="copyright placeholder">
            <a:extLst>
              <a:ext uri="{FF2B5EF4-FFF2-40B4-BE49-F238E27FC236}">
                <a16:creationId xmlns:a16="http://schemas.microsoft.com/office/drawing/2014/main" id="{B3523954-B81A-9615-2E1D-0BC3999491F2}"/>
              </a:ext>
            </a:extLst>
          </p:cNvPr>
          <p:cNvSpPr>
            <a:spLocks noGrp="1" noRot="1" noMove="1" noResize="1" noEditPoints="1" noAdjustHandles="1" noChangeArrowheads="1" noChangeShapeType="1"/>
          </p:cNvSpPr>
          <p:nvPr>
            <p:ph type="body" sz="quarter" idx="16" hasCustomPrompt="1"/>
          </p:nvPr>
        </p:nvSpPr>
        <p:spPr>
          <a:xfrm>
            <a:off x="10869438" y="6501416"/>
            <a:ext cx="835200" cy="360000"/>
          </a:xfrm>
        </p:spPr>
        <p:txBody>
          <a:bodyPr anchor="ctr" anchorCtr="0"/>
          <a:lstStyle>
            <a:lvl1pPr algn="r">
              <a:defRPr sz="800">
                <a:solidFill>
                  <a:srgbClr val="ADADAD"/>
                </a:solidFill>
              </a:defRPr>
            </a:lvl1pPr>
          </a:lstStyle>
          <a:p>
            <a:pPr lvl="0"/>
            <a:r>
              <a:rPr lang="nl-NL"/>
              <a:t>© BDO</a:t>
            </a:r>
          </a:p>
        </p:txBody>
      </p:sp>
      <p:sp>
        <p:nvSpPr>
          <p:cNvPr id="8" name="page # placeholder">
            <a:extLst>
              <a:ext uri="{FF2B5EF4-FFF2-40B4-BE49-F238E27FC236}">
                <a16:creationId xmlns:a16="http://schemas.microsoft.com/office/drawing/2014/main" id="{1CA0AA45-FF16-E9C5-5739-F46790813E92}"/>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6275388" y="6497708"/>
            <a:ext cx="4594051" cy="360292"/>
          </a:xfrm>
        </p:spPr>
        <p:txBody>
          <a:bodyPr/>
          <a:lstStyle>
            <a:lvl1pPr>
              <a:defRPr>
                <a:solidFill>
                  <a:srgbClr val="ADADAD"/>
                </a:solidFill>
              </a:defRPr>
            </a:lvl1pPr>
          </a:lstStyle>
          <a:p>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6275389" y="1712913"/>
            <a:ext cx="5429249"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6275389" y="953823"/>
            <a:ext cx="5429248"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6275388" y="593726"/>
            <a:ext cx="5429250"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154848541"/>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object 100%">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4E908D7A-9856-ADD4-453C-BD74BA7EDD16}"/>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grpSp>
        <p:nvGrpSpPr>
          <p:cNvPr id="15" name="object background">
            <a:extLst>
              <a:ext uri="{FF2B5EF4-FFF2-40B4-BE49-F238E27FC236}">
                <a16:creationId xmlns:a16="http://schemas.microsoft.com/office/drawing/2014/main" id="{C3EF5840-FB46-6756-D326-3928EFA982A5}"/>
              </a:ext>
            </a:extLst>
          </p:cNvPr>
          <p:cNvGrpSpPr>
            <a:grpSpLocks noGrp="1" noUngrp="1" noRot="1" noMove="1" noResize="1"/>
          </p:cNvGrpSpPr>
          <p:nvPr/>
        </p:nvGrpSpPr>
        <p:grpSpPr>
          <a:xfrm>
            <a:off x="485776" y="1712915"/>
            <a:ext cx="11217600" cy="4420979"/>
            <a:chOff x="485775" y="1712913"/>
            <a:chExt cx="11217600" cy="4420979"/>
          </a:xfrm>
          <a:solidFill>
            <a:schemeClr val="bg2">
              <a:alpha val="60000"/>
            </a:schemeClr>
          </a:solidFill>
        </p:grpSpPr>
        <p:sp>
          <p:nvSpPr>
            <p:cNvPr id="7" name="background colour">
              <a:extLst>
                <a:ext uri="{FF2B5EF4-FFF2-40B4-BE49-F238E27FC236}">
                  <a16:creationId xmlns:a16="http://schemas.microsoft.com/office/drawing/2014/main" id="{22147A88-536C-3D4F-4462-3091474BF5D8}"/>
                </a:ext>
              </a:extLst>
            </p:cNvPr>
            <p:cNvSpPr>
              <a:spLocks noGrp="1" noRot="1" noMove="1" noResize="1" noEditPoints="1" noAdjustHandles="1" noChangeArrowheads="1" noChangeShapeType="1"/>
            </p:cNvSpPr>
            <p:nvPr userDrawn="1"/>
          </p:nvSpPr>
          <p:spPr>
            <a:xfrm>
              <a:off x="485775" y="1712913"/>
              <a:ext cx="112176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solidFill>
                  <a:srgbClr val="333333"/>
                </a:solidFill>
              </a:endParaRPr>
            </a:p>
          </p:txBody>
        </p:sp>
        <p:pic>
          <p:nvPicPr>
            <p:cNvPr id="14" name="triangle pattern">
              <a:extLst>
                <a:ext uri="{FF2B5EF4-FFF2-40B4-BE49-F238E27FC236}">
                  <a16:creationId xmlns:a16="http://schemas.microsoft.com/office/drawing/2014/main" id="{1F3BFDDC-D8A6-067F-BEA5-77563B6BF133}"/>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85775" y="1712913"/>
              <a:ext cx="11217600" cy="4420979"/>
            </a:xfrm>
            <a:prstGeom prst="rect">
              <a:avLst/>
            </a:prstGeom>
          </p:spPr>
        </p:pic>
      </p:grpSp>
      <p:sp>
        <p:nvSpPr>
          <p:cNvPr id="12" name="object placeholder">
            <a:extLst>
              <a:ext uri="{FF2B5EF4-FFF2-40B4-BE49-F238E27FC236}">
                <a16:creationId xmlns:a16="http://schemas.microsoft.com/office/drawing/2014/main" id="{51AE32A6-5B08-EC7B-4A2B-973896DD34EE}"/>
              </a:ext>
            </a:extLst>
          </p:cNvPr>
          <p:cNvSpPr>
            <a:spLocks noGrp="1" noRot="1" noMove="1" noResize="1" noEditPoints="1" noAdjustHandles="1" noChangeArrowheads="1" noChangeShapeType="1"/>
          </p:cNvSpPr>
          <p:nvPr>
            <p:ph sz="quarter" idx="13" hasCustomPrompt="1"/>
          </p:nvPr>
        </p:nvSpPr>
        <p:spPr>
          <a:xfrm>
            <a:off x="665400" y="1896602"/>
            <a:ext cx="10857600" cy="4053600"/>
          </a:xfrm>
        </p:spPr>
        <p:txBody>
          <a:bodyPr tIns="180000"/>
          <a:lstStyle>
            <a:lvl1pPr algn="ctr">
              <a:defRPr sz="800">
                <a:solidFill>
                  <a:srgbClr val="ADADAD"/>
                </a:solidFill>
              </a:defRPr>
            </a:lvl1pPr>
          </a:lstStyle>
          <a:p>
            <a:r>
              <a:rPr lang="en-US"/>
              <a:t>CLICK ICON TO ADD OBJECT (TABLE, GRAPH OR SMART ART)</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426500338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7 División-Rethink">
  <p:cSld name="7 División-Rethink">
    <p:spTree>
      <p:nvGrpSpPr>
        <p:cNvPr id="1" name="Shape 115"/>
        <p:cNvGrpSpPr/>
        <p:nvPr/>
      </p:nvGrpSpPr>
      <p:grpSpPr>
        <a:xfrm>
          <a:off x="0" y="0"/>
          <a:ext cx="0" cy="0"/>
          <a:chOff x="0" y="0"/>
          <a:chExt cx="0" cy="0"/>
        </a:xfrm>
      </p:grpSpPr>
      <p:pic>
        <p:nvPicPr>
          <p:cNvPr id="116" name="Google Shape;116;p58"/>
          <p:cNvPicPr preferRelativeResize="0"/>
          <p:nvPr/>
        </p:nvPicPr>
        <p:blipFill rotWithShape="1">
          <a:blip r:embed="rId2">
            <a:alphaModFix/>
          </a:blip>
          <a:srcRect/>
          <a:stretch/>
        </p:blipFill>
        <p:spPr>
          <a:xfrm>
            <a:off x="-600" y="0"/>
            <a:ext cx="12192000" cy="6858000"/>
          </a:xfrm>
          <a:prstGeom prst="rect">
            <a:avLst/>
          </a:prstGeom>
          <a:noFill/>
          <a:ln>
            <a:noFill/>
          </a:ln>
        </p:spPr>
      </p:pic>
      <p:sp>
        <p:nvSpPr>
          <p:cNvPr id="117" name="Google Shape;117;p58"/>
          <p:cNvSpPr/>
          <p:nvPr/>
        </p:nvSpPr>
        <p:spPr>
          <a:xfrm>
            <a:off x="-600" y="0"/>
            <a:ext cx="4699187" cy="6858000"/>
          </a:xfrm>
          <a:prstGeom prst="rect">
            <a:avLst/>
          </a:pr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pic>
        <p:nvPicPr>
          <p:cNvPr id="118" name="Google Shape;118;p58"/>
          <p:cNvPicPr preferRelativeResize="0"/>
          <p:nvPr/>
        </p:nvPicPr>
        <p:blipFill rotWithShape="1">
          <a:blip r:embed="rId3">
            <a:alphaModFix/>
          </a:blip>
          <a:srcRect b="67223"/>
          <a:stretch/>
        </p:blipFill>
        <p:spPr>
          <a:xfrm>
            <a:off x="984399" y="5708171"/>
            <a:ext cx="216000" cy="1149829"/>
          </a:xfrm>
          <a:prstGeom prst="rect">
            <a:avLst/>
          </a:prstGeom>
          <a:noFill/>
          <a:ln>
            <a:noFill/>
          </a:ln>
        </p:spPr>
      </p:pic>
      <p:pic>
        <p:nvPicPr>
          <p:cNvPr id="119" name="Google Shape;119;p58"/>
          <p:cNvPicPr preferRelativeResize="0"/>
          <p:nvPr/>
        </p:nvPicPr>
        <p:blipFill rotWithShape="1">
          <a:blip r:embed="rId4">
            <a:alphaModFix/>
          </a:blip>
          <a:srcRect t="66920"/>
          <a:stretch/>
        </p:blipFill>
        <p:spPr>
          <a:xfrm>
            <a:off x="984399" y="0"/>
            <a:ext cx="216000" cy="1160463"/>
          </a:xfrm>
          <a:prstGeom prst="rect">
            <a:avLst/>
          </a:prstGeom>
          <a:noFill/>
          <a:ln>
            <a:noFill/>
          </a:ln>
        </p:spPr>
      </p:pic>
      <p:pic>
        <p:nvPicPr>
          <p:cNvPr id="120" name="Google Shape;120;p58" descr="Imagen que contiene dibujo&#10;&#10;Descripción generada automáticamente"/>
          <p:cNvPicPr preferRelativeResize="0"/>
          <p:nvPr/>
        </p:nvPicPr>
        <p:blipFill rotWithShape="1">
          <a:blip r:embed="rId5">
            <a:alphaModFix/>
          </a:blip>
          <a:srcRect/>
          <a:stretch/>
        </p:blipFill>
        <p:spPr>
          <a:xfrm>
            <a:off x="10236113" y="5941915"/>
            <a:ext cx="1332000" cy="511273"/>
          </a:xfrm>
          <a:prstGeom prst="rect">
            <a:avLst/>
          </a:prstGeom>
          <a:noFill/>
          <a:ln>
            <a:noFill/>
          </a:ln>
        </p:spPr>
      </p:pic>
      <p:sp>
        <p:nvSpPr>
          <p:cNvPr id="121" name="Google Shape;121;p58"/>
          <p:cNvSpPr txBox="1">
            <a:spLocks noGrp="1"/>
          </p:cNvSpPr>
          <p:nvPr>
            <p:ph type="body" idx="1"/>
          </p:nvPr>
        </p:nvSpPr>
        <p:spPr>
          <a:xfrm>
            <a:off x="642495" y="3176589"/>
            <a:ext cx="36720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lt1"/>
              </a:buClr>
              <a:buSzPts val="2000"/>
              <a:buNone/>
              <a:defRPr sz="2000">
                <a:solidFill>
                  <a:schemeClr val="lt1"/>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58" descr="Hogar con relleno sólido">
            <a:hlinkClick r:id="rId6" action="ppaction://hlinksldjump"/>
          </p:cNvPr>
          <p:cNvSpPr/>
          <p:nvPr/>
        </p:nvSpPr>
        <p:spPr>
          <a:xfrm flipH="1">
            <a:off x="11352013"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pic>
        <p:nvPicPr>
          <p:cNvPr id="123" name="Google Shape;123;p58" descr="Logotipo&#10;&#10;Descripción generada automáticamente"/>
          <p:cNvPicPr preferRelativeResize="0"/>
          <p:nvPr/>
        </p:nvPicPr>
        <p:blipFill rotWithShape="1">
          <a:blip r:embed="rId7">
            <a:alphaModFix/>
          </a:blip>
          <a:srcRect l="3600" t="12134" r="3400" b="10023"/>
          <a:stretch/>
        </p:blipFill>
        <p:spPr>
          <a:xfrm>
            <a:off x="633777" y="1568904"/>
            <a:ext cx="3013200" cy="74598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001">
          <p15:clr>
            <a:srgbClr val="FBAE40"/>
          </p15:clr>
        </p15:guide>
        <p15:guide id="2" orient="horz" pos="981">
          <p15:clr>
            <a:srgbClr val="FBAE40"/>
          </p15:clr>
        </p15:guide>
        <p15:guide id="3" orient="horz" pos="731">
          <p15:clr>
            <a:srgbClr val="FBAE40"/>
          </p15:clr>
        </p15:guide>
        <p15:guide id="4" pos="2547">
          <p15:clr>
            <a:srgbClr val="FBAE40"/>
          </p15:clr>
        </p15:guide>
        <p15:guide id="5" pos="2298">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object 67%">
    <p:spTree>
      <p:nvGrpSpPr>
        <p:cNvPr id="1" name=""/>
        <p:cNvGrpSpPr/>
        <p:nvPr/>
      </p:nvGrpSpPr>
      <p:grpSpPr>
        <a:xfrm>
          <a:off x="0" y="0"/>
          <a:ext cx="0" cy="0"/>
          <a:chOff x="0" y="0"/>
          <a:chExt cx="0" cy="0"/>
        </a:xfrm>
      </p:grpSpPr>
      <p:sp>
        <p:nvSpPr>
          <p:cNvPr id="8" name="page # placeholder">
            <a:extLst>
              <a:ext uri="{FF2B5EF4-FFF2-40B4-BE49-F238E27FC236}">
                <a16:creationId xmlns:a16="http://schemas.microsoft.com/office/drawing/2014/main" id="{18E5E027-55B8-6C01-587E-27B49D63C307}"/>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grpSp>
        <p:nvGrpSpPr>
          <p:cNvPr id="16" name="object background">
            <a:extLst>
              <a:ext uri="{FF2B5EF4-FFF2-40B4-BE49-F238E27FC236}">
                <a16:creationId xmlns:a16="http://schemas.microsoft.com/office/drawing/2014/main" id="{E83FF776-359D-8E32-CBF3-DACA04947F28}"/>
              </a:ext>
            </a:extLst>
          </p:cNvPr>
          <p:cNvGrpSpPr>
            <a:grpSpLocks noGrp="1" noUngrp="1" noRot="1" noMove="1" noResize="1"/>
          </p:cNvGrpSpPr>
          <p:nvPr/>
        </p:nvGrpSpPr>
        <p:grpSpPr>
          <a:xfrm>
            <a:off x="4344976" y="1712915"/>
            <a:ext cx="7358400" cy="4422665"/>
            <a:chOff x="4344975" y="1712913"/>
            <a:chExt cx="7358400" cy="4422665"/>
          </a:xfrm>
          <a:solidFill>
            <a:schemeClr val="bg2">
              <a:alpha val="60000"/>
            </a:schemeClr>
          </a:solidFill>
        </p:grpSpPr>
        <p:sp>
          <p:nvSpPr>
            <p:cNvPr id="2" name="background colour">
              <a:extLst>
                <a:ext uri="{FF2B5EF4-FFF2-40B4-BE49-F238E27FC236}">
                  <a16:creationId xmlns:a16="http://schemas.microsoft.com/office/drawing/2014/main" id="{316AD845-28E4-5015-96CD-27C304B4A3C7}"/>
                </a:ext>
              </a:extLst>
            </p:cNvPr>
            <p:cNvSpPr>
              <a:spLocks noGrp="1" noRot="1" noMove="1" noResize="1" noEditPoints="1" noAdjustHandles="1" noChangeArrowheads="1" noChangeShapeType="1"/>
            </p:cNvSpPr>
            <p:nvPr userDrawn="1"/>
          </p:nvSpPr>
          <p:spPr>
            <a:xfrm>
              <a:off x="4346575" y="1712913"/>
              <a:ext cx="73568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5" name="triangle pattern">
              <a:extLst>
                <a:ext uri="{FF2B5EF4-FFF2-40B4-BE49-F238E27FC236}">
                  <a16:creationId xmlns:a16="http://schemas.microsoft.com/office/drawing/2014/main" id="{63F2EFE9-86C5-71DC-FA52-566A95B1FBE2}"/>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344975" y="1712913"/>
              <a:ext cx="7358400" cy="4422665"/>
            </a:xfrm>
            <a:prstGeom prst="rect">
              <a:avLst/>
            </a:prstGeom>
          </p:spPr>
        </p:pic>
      </p:grpSp>
      <p:sp>
        <p:nvSpPr>
          <p:cNvPr id="9" name="object placeholder">
            <a:extLst>
              <a:ext uri="{FF2B5EF4-FFF2-40B4-BE49-F238E27FC236}">
                <a16:creationId xmlns:a16="http://schemas.microsoft.com/office/drawing/2014/main" id="{BA1F6ECC-7850-ABC9-3FDF-CE5FC65D0456}"/>
              </a:ext>
            </a:extLst>
          </p:cNvPr>
          <p:cNvSpPr>
            <a:spLocks noGrp="1" noRot="1" noMove="1" noResize="1" noEditPoints="1" noAdjustHandles="1" noChangeArrowheads="1" noChangeShapeType="1"/>
          </p:cNvSpPr>
          <p:nvPr>
            <p:ph sz="quarter" idx="14" hasCustomPrompt="1"/>
          </p:nvPr>
        </p:nvSpPr>
        <p:spPr>
          <a:xfrm>
            <a:off x="4525775" y="1896602"/>
            <a:ext cx="6998400" cy="4053600"/>
          </a:xfrm>
        </p:spPr>
        <p:txBody>
          <a:bodyPr tIns="180000"/>
          <a:lstStyle>
            <a:lvl1pPr algn="ctr">
              <a:defRPr sz="800">
                <a:solidFill>
                  <a:srgbClr val="ADADAD"/>
                </a:solidFill>
              </a:defRPr>
            </a:lvl1pPr>
          </a:lstStyle>
          <a:p>
            <a:r>
              <a:rPr lang="en-US"/>
              <a:t>CLICK ICON TO ADD OBJECT (TABLE, GRAPH OR SMART ART)</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349920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153660022"/>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1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object 50%">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B1097276-F1BC-328F-10C5-7BC2844F5C62}"/>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grpSp>
        <p:nvGrpSpPr>
          <p:cNvPr id="15" name="object background">
            <a:extLst>
              <a:ext uri="{FF2B5EF4-FFF2-40B4-BE49-F238E27FC236}">
                <a16:creationId xmlns:a16="http://schemas.microsoft.com/office/drawing/2014/main" id="{2562FB18-FBAE-4D7C-01E5-E7477C49930A}"/>
              </a:ext>
            </a:extLst>
          </p:cNvPr>
          <p:cNvGrpSpPr>
            <a:grpSpLocks noGrp="1" noUngrp="1" noRot="1" noMove="1" noResize="1"/>
          </p:cNvGrpSpPr>
          <p:nvPr/>
        </p:nvGrpSpPr>
        <p:grpSpPr>
          <a:xfrm>
            <a:off x="6276975" y="1712913"/>
            <a:ext cx="5426400" cy="4421474"/>
            <a:chOff x="6276975" y="1712913"/>
            <a:chExt cx="5426400" cy="4421474"/>
          </a:xfrm>
        </p:grpSpPr>
        <p:sp>
          <p:nvSpPr>
            <p:cNvPr id="8" name="background colour">
              <a:extLst>
                <a:ext uri="{FF2B5EF4-FFF2-40B4-BE49-F238E27FC236}">
                  <a16:creationId xmlns:a16="http://schemas.microsoft.com/office/drawing/2014/main" id="{89352971-9219-0E72-A270-2393CE09BC39}"/>
                </a:ext>
              </a:extLst>
            </p:cNvPr>
            <p:cNvSpPr>
              <a:spLocks noGrp="1" noRot="1" noMove="1" noResize="1" noEditPoints="1" noAdjustHandles="1" noChangeArrowheads="1" noChangeShapeType="1"/>
            </p:cNvSpPr>
            <p:nvPr userDrawn="1"/>
          </p:nvSpPr>
          <p:spPr>
            <a:xfrm>
              <a:off x="6276975" y="1712913"/>
              <a:ext cx="5426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4" name="triangle pattern">
              <a:extLst>
                <a:ext uri="{FF2B5EF4-FFF2-40B4-BE49-F238E27FC236}">
                  <a16:creationId xmlns:a16="http://schemas.microsoft.com/office/drawing/2014/main" id="{E234AA30-3A95-033F-2B92-849C5B5BE1FA}"/>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6276975" y="1712913"/>
              <a:ext cx="5425200" cy="4421474"/>
            </a:xfrm>
            <a:prstGeom prst="rect">
              <a:avLst/>
            </a:prstGeom>
          </p:spPr>
        </p:pic>
      </p:grpSp>
      <p:sp>
        <p:nvSpPr>
          <p:cNvPr id="12" name="object placeholder">
            <a:extLst>
              <a:ext uri="{FF2B5EF4-FFF2-40B4-BE49-F238E27FC236}">
                <a16:creationId xmlns:a16="http://schemas.microsoft.com/office/drawing/2014/main" id="{B902491D-F309-428E-0799-6C23884008B0}"/>
              </a:ext>
            </a:extLst>
          </p:cNvPr>
          <p:cNvSpPr>
            <a:spLocks noGrp="1" noRot="1" noMove="1" noResize="1" noEditPoints="1" noAdjustHandles="1" noChangeArrowheads="1" noChangeShapeType="1"/>
          </p:cNvSpPr>
          <p:nvPr>
            <p:ph sz="quarter" idx="14" hasCustomPrompt="1"/>
          </p:nvPr>
        </p:nvSpPr>
        <p:spPr>
          <a:xfrm>
            <a:off x="6457575" y="1896602"/>
            <a:ext cx="5065200" cy="4053600"/>
          </a:xfrm>
        </p:spPr>
        <p:txBody>
          <a:bodyPr tIns="180000"/>
          <a:lstStyle>
            <a:lvl1pPr algn="ctr">
              <a:defRPr sz="800">
                <a:solidFill>
                  <a:srgbClr val="ADADAD"/>
                </a:solidFill>
              </a:defRPr>
            </a:lvl1pPr>
          </a:lstStyle>
          <a:p>
            <a:r>
              <a:rPr lang="en-US"/>
              <a:t>CLICK ICON TO ADD OBJECT (TABLE, GRAPH OR SMART ART)</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5429249"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476718181"/>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object 33%">
    <p:spTree>
      <p:nvGrpSpPr>
        <p:cNvPr id="1" name=""/>
        <p:cNvGrpSpPr/>
        <p:nvPr/>
      </p:nvGrpSpPr>
      <p:grpSpPr>
        <a:xfrm>
          <a:off x="0" y="0"/>
          <a:ext cx="0" cy="0"/>
          <a:chOff x="0" y="0"/>
          <a:chExt cx="0" cy="0"/>
        </a:xfrm>
      </p:grpSpPr>
      <p:sp>
        <p:nvSpPr>
          <p:cNvPr id="9" name="page # placeholder">
            <a:extLst>
              <a:ext uri="{FF2B5EF4-FFF2-40B4-BE49-F238E27FC236}">
                <a16:creationId xmlns:a16="http://schemas.microsoft.com/office/drawing/2014/main" id="{40E19D42-1D28-DD83-1232-98E704C7AFC8}"/>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85776" y="6497708"/>
            <a:ext cx="10378800" cy="360292"/>
          </a:xfrm>
        </p:spPr>
        <p:txBody>
          <a:bodyPr/>
          <a:lstStyle>
            <a:lvl1pPr>
              <a:defRPr>
                <a:solidFill>
                  <a:srgbClr val="ADADAD"/>
                </a:solidFill>
              </a:defRPr>
            </a:lvl1pPr>
          </a:lstStyle>
          <a:p>
            <a:endParaRPr lang="nl-NL"/>
          </a:p>
        </p:txBody>
      </p:sp>
      <p:grpSp>
        <p:nvGrpSpPr>
          <p:cNvPr id="15" name="object background">
            <a:extLst>
              <a:ext uri="{FF2B5EF4-FFF2-40B4-BE49-F238E27FC236}">
                <a16:creationId xmlns:a16="http://schemas.microsoft.com/office/drawing/2014/main" id="{6E6DE5ED-23C0-3A87-E865-4D40622BAF57}"/>
              </a:ext>
            </a:extLst>
          </p:cNvPr>
          <p:cNvGrpSpPr>
            <a:grpSpLocks noGrp="1" noUngrp="1" noRot="1" noMove="1" noResize="1"/>
          </p:cNvGrpSpPr>
          <p:nvPr/>
        </p:nvGrpSpPr>
        <p:grpSpPr>
          <a:xfrm>
            <a:off x="8204175" y="1712915"/>
            <a:ext cx="3499200" cy="4412035"/>
            <a:chOff x="8204174" y="1712913"/>
            <a:chExt cx="3499200" cy="4412035"/>
          </a:xfrm>
          <a:solidFill>
            <a:schemeClr val="bg2">
              <a:alpha val="60000"/>
            </a:schemeClr>
          </a:solidFill>
        </p:grpSpPr>
        <p:sp>
          <p:nvSpPr>
            <p:cNvPr id="8" name="background colour">
              <a:extLst>
                <a:ext uri="{FF2B5EF4-FFF2-40B4-BE49-F238E27FC236}">
                  <a16:creationId xmlns:a16="http://schemas.microsoft.com/office/drawing/2014/main" id="{AC9E528F-C44E-86CA-B1AE-8150B962AEB8}"/>
                </a:ext>
              </a:extLst>
            </p:cNvPr>
            <p:cNvSpPr>
              <a:spLocks noGrp="1" noRot="1" noMove="1" noResize="1" noEditPoints="1" noAdjustHandles="1" noChangeArrowheads="1" noChangeShapeType="1"/>
            </p:cNvSpPr>
            <p:nvPr userDrawn="1"/>
          </p:nvSpPr>
          <p:spPr>
            <a:xfrm>
              <a:off x="8205787" y="1712913"/>
              <a:ext cx="3497587"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4" name="triangle pattern">
              <a:extLst>
                <a:ext uri="{FF2B5EF4-FFF2-40B4-BE49-F238E27FC236}">
                  <a16:creationId xmlns:a16="http://schemas.microsoft.com/office/drawing/2014/main" id="{EAEB1EBB-527A-89DA-2B5C-A73E19F6272C}"/>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4174" y="1712913"/>
              <a:ext cx="3499200" cy="4412035"/>
            </a:xfrm>
            <a:prstGeom prst="rect">
              <a:avLst/>
            </a:prstGeom>
          </p:spPr>
        </p:pic>
      </p:grpSp>
      <p:sp>
        <p:nvSpPr>
          <p:cNvPr id="12" name="object placeholder">
            <a:extLst>
              <a:ext uri="{FF2B5EF4-FFF2-40B4-BE49-F238E27FC236}">
                <a16:creationId xmlns:a16="http://schemas.microsoft.com/office/drawing/2014/main" id="{0056617A-7188-0B13-E1B8-66DF07F5457A}"/>
              </a:ext>
            </a:extLst>
          </p:cNvPr>
          <p:cNvSpPr>
            <a:spLocks noGrp="1" noRot="1" noMove="1" noResize="1" noEditPoints="1" noAdjustHandles="1" noChangeArrowheads="1" noChangeShapeType="1"/>
          </p:cNvSpPr>
          <p:nvPr>
            <p:ph sz="quarter" idx="14" hasCustomPrompt="1"/>
          </p:nvPr>
        </p:nvSpPr>
        <p:spPr>
          <a:xfrm>
            <a:off x="8384980" y="1896602"/>
            <a:ext cx="3139200" cy="4053600"/>
          </a:xfrm>
        </p:spPr>
        <p:txBody>
          <a:bodyPr tIns="180000"/>
          <a:lstStyle>
            <a:lvl1pPr algn="ctr">
              <a:defRPr sz="800">
                <a:solidFill>
                  <a:srgbClr val="ADADAD"/>
                </a:solidFill>
              </a:defRPr>
            </a:lvl1pPr>
          </a:lstStyle>
          <a:p>
            <a:r>
              <a:rPr lang="en-US"/>
              <a:t>CLICK ICON TO ADD OBJECT (TABLE, GRAPH OR SMART ART)</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15014979"/>
      </p:ext>
    </p:extLst>
  </p:cSld>
  <p:clrMapOvr>
    <a:masterClrMapping/>
  </p:clrMapOvr>
  <p:hf sldNum="0" hdr="0" ftr="0" dt="0"/>
  <p:extLst>
    <p:ext uri="{DCECCB84-F9BA-43D5-87BE-67443E8EF086}">
      <p15:sldGuideLst xmlns:p15="http://schemas.microsoft.com/office/powerpoint/2012/main">
        <p15:guide id="2" pos="4943">
          <p15:clr>
            <a:srgbClr val="FBAE40"/>
          </p15:clr>
        </p15:guide>
        <p15:guide id="4" pos="5169">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no-margin object 33% (right)">
    <p:spTree>
      <p:nvGrpSpPr>
        <p:cNvPr id="1" name=""/>
        <p:cNvGrpSpPr/>
        <p:nvPr/>
      </p:nvGrpSpPr>
      <p:grpSpPr>
        <a:xfrm>
          <a:off x="0" y="0"/>
          <a:ext cx="0" cy="0"/>
          <a:chOff x="0" y="0"/>
          <a:chExt cx="0" cy="0"/>
        </a:xfrm>
      </p:grpSpPr>
      <p:grpSp>
        <p:nvGrpSpPr>
          <p:cNvPr id="22" name="background">
            <a:extLst>
              <a:ext uri="{FF2B5EF4-FFF2-40B4-BE49-F238E27FC236}">
                <a16:creationId xmlns:a16="http://schemas.microsoft.com/office/drawing/2014/main" id="{84AE8F4B-F0A7-1A08-78B7-51D93AA749BC}"/>
              </a:ext>
            </a:extLst>
          </p:cNvPr>
          <p:cNvGrpSpPr>
            <a:grpSpLocks noGrp="1" noUngrp="1" noRot="1" noMove="1" noResize="1"/>
          </p:cNvGrpSpPr>
          <p:nvPr/>
        </p:nvGrpSpPr>
        <p:grpSpPr>
          <a:xfrm>
            <a:off x="8206800" y="0"/>
            <a:ext cx="3985201" cy="6858000"/>
            <a:chOff x="8206799" y="0"/>
            <a:chExt cx="3985201" cy="6858000"/>
          </a:xfrm>
          <a:solidFill>
            <a:schemeClr val="bg2">
              <a:alpha val="60000"/>
            </a:schemeClr>
          </a:solidFill>
        </p:grpSpPr>
        <p:sp>
          <p:nvSpPr>
            <p:cNvPr id="21" name="background white">
              <a:extLst>
                <a:ext uri="{FF2B5EF4-FFF2-40B4-BE49-F238E27FC236}">
                  <a16:creationId xmlns:a16="http://schemas.microsoft.com/office/drawing/2014/main" id="{8F9E828C-BBF7-CDF8-3A9A-6C6268A4A64F}"/>
                </a:ext>
              </a:extLst>
            </p:cNvPr>
            <p:cNvSpPr>
              <a:spLocks noGrp="1" noRot="1" noMove="1" noResize="1" noEditPoints="1" noAdjustHandles="1" noChangeArrowheads="1" noChangeShapeType="1"/>
            </p:cNvSpPr>
            <p:nvPr userDrawn="1"/>
          </p:nvSpPr>
          <p:spPr>
            <a:xfrm>
              <a:off x="8206800" y="0"/>
              <a:ext cx="39852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sp>
          <p:nvSpPr>
            <p:cNvPr id="13" name="background colour">
              <a:extLst>
                <a:ext uri="{FF2B5EF4-FFF2-40B4-BE49-F238E27FC236}">
                  <a16:creationId xmlns:a16="http://schemas.microsoft.com/office/drawing/2014/main" id="{E6CEE371-DE9D-96BF-FC7B-D7C8DD82AC00}"/>
                </a:ext>
              </a:extLst>
            </p:cNvPr>
            <p:cNvSpPr>
              <a:spLocks noGrp="1" noRot="1" noMove="1" noResize="1" noEditPoints="1" noAdjustHandles="1" noChangeArrowheads="1" noChangeShapeType="1"/>
            </p:cNvSpPr>
            <p:nvPr userDrawn="1"/>
          </p:nvSpPr>
          <p:spPr>
            <a:xfrm>
              <a:off x="8206799" y="0"/>
              <a:ext cx="3985200" cy="6857999"/>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8" name="triangle pattern">
              <a:extLst>
                <a:ext uri="{FF2B5EF4-FFF2-40B4-BE49-F238E27FC236}">
                  <a16:creationId xmlns:a16="http://schemas.microsoft.com/office/drawing/2014/main" id="{DF996F05-B6FC-406F-00C3-5FDEA222016D}"/>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6799" y="0"/>
              <a:ext cx="3985200" cy="6858000"/>
            </a:xfrm>
            <a:prstGeom prst="rect">
              <a:avLst/>
            </a:prstGeom>
          </p:spPr>
        </p:pic>
      </p:grpSp>
      <p:sp>
        <p:nvSpPr>
          <p:cNvPr id="17" name="copyright">
            <a:extLst>
              <a:ext uri="{FF2B5EF4-FFF2-40B4-BE49-F238E27FC236}">
                <a16:creationId xmlns:a16="http://schemas.microsoft.com/office/drawing/2014/main" id="{3AE09934-1CB5-CC67-2000-6C714F04AA58}"/>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2" name="page # placeholder">
            <a:extLst>
              <a:ext uri="{FF2B5EF4-FFF2-40B4-BE49-F238E27FC236}">
                <a16:creationId xmlns:a16="http://schemas.microsoft.com/office/drawing/2014/main" id="{CC832D28-A95B-F132-1902-1B9E90A7AC86}"/>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85776" y="6497708"/>
            <a:ext cx="7361238" cy="360292"/>
          </a:xfrm>
        </p:spPr>
        <p:txBody>
          <a:bodyPr/>
          <a:lstStyle>
            <a:lvl1pPr>
              <a:defRPr>
                <a:solidFill>
                  <a:srgbClr val="ADADAD"/>
                </a:solidFill>
              </a:defRPr>
            </a:lvl1pPr>
          </a:lstStyle>
          <a:p>
            <a:endParaRPr lang="nl-NL"/>
          </a:p>
        </p:txBody>
      </p:sp>
      <p:sp>
        <p:nvSpPr>
          <p:cNvPr id="24" name="object placeholder">
            <a:extLst>
              <a:ext uri="{FF2B5EF4-FFF2-40B4-BE49-F238E27FC236}">
                <a16:creationId xmlns:a16="http://schemas.microsoft.com/office/drawing/2014/main" id="{7097B9A8-31F9-D603-133A-8EA5BF03013E}"/>
              </a:ext>
            </a:extLst>
          </p:cNvPr>
          <p:cNvSpPr>
            <a:spLocks noGrp="1" noRot="1" noMove="1" noResize="1" noEditPoints="1" noAdjustHandles="1" noChangeArrowheads="1" noChangeShapeType="1"/>
          </p:cNvSpPr>
          <p:nvPr>
            <p:ph sz="quarter" idx="14" hasCustomPrompt="1"/>
          </p:nvPr>
        </p:nvSpPr>
        <p:spPr>
          <a:xfrm>
            <a:off x="8567024" y="593725"/>
            <a:ext cx="3139200" cy="5531040"/>
          </a:xfrm>
        </p:spPr>
        <p:txBody>
          <a:bodyPr tIns="180000"/>
          <a:lstStyle>
            <a:lvl1pPr algn="ctr">
              <a:defRPr sz="800">
                <a:solidFill>
                  <a:srgbClr val="ADADAD"/>
                </a:solidFill>
              </a:defRPr>
            </a:lvl1pPr>
          </a:lstStyle>
          <a:p>
            <a:pPr lvl="0"/>
            <a:r>
              <a:rPr lang="en-US"/>
              <a:t>CLICK ICON TO ADD OBJECT</a:t>
            </a:r>
            <a:br>
              <a:rPr lang="en-US"/>
            </a:br>
            <a:r>
              <a:rPr lang="en-US"/>
              <a:t>(TABLE, GRAPH OR SMART ART)</a:t>
            </a:r>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8" y="953823"/>
            <a:ext cx="7361235"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6" y="593726"/>
            <a:ext cx="7361238"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1602782703"/>
      </p:ext>
    </p:extLst>
  </p:cSld>
  <p:clrMapOvr>
    <a:masterClrMapping/>
  </p:clrMapOvr>
  <p:hf sldNum="0" hdr="0" ftr="0" dt="0"/>
  <p:extLst>
    <p:ext uri="{DCECCB84-F9BA-43D5-87BE-67443E8EF086}">
      <p15:sldGuideLst xmlns:p15="http://schemas.microsoft.com/office/powerpoint/2012/main">
        <p15:guide id="2" pos="4943">
          <p15:clr>
            <a:srgbClr val="FBAE40"/>
          </p15:clr>
        </p15:guide>
        <p15:guide id="4" pos="5169">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no-margin object 33% (left)">
    <p:spTree>
      <p:nvGrpSpPr>
        <p:cNvPr id="1" name=""/>
        <p:cNvGrpSpPr/>
        <p:nvPr/>
      </p:nvGrpSpPr>
      <p:grpSpPr>
        <a:xfrm>
          <a:off x="0" y="0"/>
          <a:ext cx="0" cy="0"/>
          <a:chOff x="0" y="0"/>
          <a:chExt cx="0" cy="0"/>
        </a:xfrm>
      </p:grpSpPr>
      <p:grpSp>
        <p:nvGrpSpPr>
          <p:cNvPr id="8" name="background">
            <a:extLst>
              <a:ext uri="{FF2B5EF4-FFF2-40B4-BE49-F238E27FC236}">
                <a16:creationId xmlns:a16="http://schemas.microsoft.com/office/drawing/2014/main" id="{5566EF48-DACD-9DB2-FFEA-463350E27BCE}"/>
              </a:ext>
            </a:extLst>
          </p:cNvPr>
          <p:cNvGrpSpPr>
            <a:grpSpLocks noGrp="1" noUngrp="1" noRot="1" noMove="1" noResize="1"/>
          </p:cNvGrpSpPr>
          <p:nvPr/>
        </p:nvGrpSpPr>
        <p:grpSpPr>
          <a:xfrm>
            <a:off x="0" y="0"/>
            <a:ext cx="3971925" cy="6858000"/>
            <a:chOff x="8206799" y="0"/>
            <a:chExt cx="3971925" cy="6858000"/>
          </a:xfrm>
          <a:solidFill>
            <a:schemeClr val="bg2"/>
          </a:solidFill>
        </p:grpSpPr>
        <p:sp>
          <p:nvSpPr>
            <p:cNvPr id="13" name="background colour">
              <a:extLst>
                <a:ext uri="{FF2B5EF4-FFF2-40B4-BE49-F238E27FC236}">
                  <a16:creationId xmlns:a16="http://schemas.microsoft.com/office/drawing/2014/main" id="{F3BA11E0-A75B-17D7-9842-622DC12CABD2}"/>
                </a:ext>
              </a:extLst>
            </p:cNvPr>
            <p:cNvSpPr>
              <a:spLocks noGrp="1" noRot="1" noMove="1" noResize="1" noEditPoints="1" noAdjustHandles="1" noChangeArrowheads="1" noChangeShapeType="1"/>
            </p:cNvSpPr>
            <p:nvPr userDrawn="1"/>
          </p:nvSpPr>
          <p:spPr>
            <a:xfrm>
              <a:off x="8206799" y="0"/>
              <a:ext cx="3971925" cy="6857999"/>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solidFill>
                  <a:srgbClr val="333333"/>
                </a:solidFill>
              </a:endParaRPr>
            </a:p>
          </p:txBody>
        </p:sp>
        <p:pic>
          <p:nvPicPr>
            <p:cNvPr id="14" name="triangle pattern">
              <a:extLst>
                <a:ext uri="{FF2B5EF4-FFF2-40B4-BE49-F238E27FC236}">
                  <a16:creationId xmlns:a16="http://schemas.microsoft.com/office/drawing/2014/main" id="{24DCCC28-F0A8-7364-E7C3-8326A5C09F13}"/>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6799" y="0"/>
              <a:ext cx="3971925" cy="6858000"/>
            </a:xfrm>
            <a:prstGeom prst="rect">
              <a:avLst/>
            </a:prstGeom>
          </p:spPr>
        </p:pic>
      </p:grpSp>
      <p:sp>
        <p:nvSpPr>
          <p:cNvPr id="3" name="page # placeholder">
            <a:extLst>
              <a:ext uri="{FF2B5EF4-FFF2-40B4-BE49-F238E27FC236}">
                <a16:creationId xmlns:a16="http://schemas.microsoft.com/office/drawing/2014/main" id="{8E440190-0DD8-4AF8-6A9A-43BD201DCB52}"/>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16" name="footer placeholder">
            <a:extLst>
              <a:ext uri="{FF2B5EF4-FFF2-40B4-BE49-F238E27FC236}">
                <a16:creationId xmlns:a16="http://schemas.microsoft.com/office/drawing/2014/main" id="{4A211352-67BE-D66D-7E53-9D03DE41AD44}"/>
              </a:ext>
            </a:extLst>
          </p:cNvPr>
          <p:cNvSpPr>
            <a:spLocks noGrp="1" noRot="1" noMove="1" noResize="1" noEditPoints="1" noAdjustHandles="1" noChangeArrowheads="1" noChangeShapeType="1"/>
          </p:cNvSpPr>
          <p:nvPr>
            <p:ph type="ftr" sz="quarter" idx="11"/>
          </p:nvPr>
        </p:nvSpPr>
        <p:spPr>
          <a:xfrm>
            <a:off x="4338310" y="6497708"/>
            <a:ext cx="6531848" cy="360292"/>
          </a:xfrm>
        </p:spPr>
        <p:txBody>
          <a:bodyPr/>
          <a:lstStyle>
            <a:lvl1pPr>
              <a:defRPr>
                <a:solidFill>
                  <a:srgbClr val="ADADAD"/>
                </a:solidFill>
              </a:defRPr>
            </a:lvl1pPr>
          </a:lstStyle>
          <a:p>
            <a:endParaRPr lang="nl-NL"/>
          </a:p>
        </p:txBody>
      </p:sp>
      <p:sp>
        <p:nvSpPr>
          <p:cNvPr id="17" name="object placeholder">
            <a:extLst>
              <a:ext uri="{FF2B5EF4-FFF2-40B4-BE49-F238E27FC236}">
                <a16:creationId xmlns:a16="http://schemas.microsoft.com/office/drawing/2014/main" id="{B1C18222-9FB9-C79E-242A-BC7857F2CFB5}"/>
              </a:ext>
            </a:extLst>
          </p:cNvPr>
          <p:cNvSpPr>
            <a:spLocks noGrp="1" noRot="1" noMove="1" noResize="1" noEditPoints="1" noAdjustHandles="1" noChangeArrowheads="1" noChangeShapeType="1"/>
          </p:cNvSpPr>
          <p:nvPr>
            <p:ph sz="quarter" idx="14" hasCustomPrompt="1"/>
          </p:nvPr>
        </p:nvSpPr>
        <p:spPr>
          <a:xfrm>
            <a:off x="485775" y="593725"/>
            <a:ext cx="3124800" cy="5531040"/>
          </a:xfrm>
        </p:spPr>
        <p:txBody>
          <a:bodyPr tIns="180000"/>
          <a:lstStyle>
            <a:lvl1pPr algn="ctr">
              <a:defRPr sz="800">
                <a:solidFill>
                  <a:srgbClr val="ADADAD"/>
                </a:solidFill>
              </a:defRPr>
            </a:lvl1pPr>
          </a:lstStyle>
          <a:p>
            <a:pPr lvl="0"/>
            <a:r>
              <a:rPr lang="en-US"/>
              <a:t>CLICK ICON TO ADD OBJECT</a:t>
            </a:r>
            <a:br>
              <a:rPr lang="en-US"/>
            </a:br>
            <a:r>
              <a:rPr lang="en-US"/>
              <a:t>(TABLE, GRAPH OR SMART ART)</a:t>
            </a:r>
            <a:endParaRPr lang="nl-NL"/>
          </a:p>
        </p:txBody>
      </p:sp>
      <p:sp>
        <p:nvSpPr>
          <p:cNvPr id="18" name="text placeholder">
            <a:extLst>
              <a:ext uri="{FF2B5EF4-FFF2-40B4-BE49-F238E27FC236}">
                <a16:creationId xmlns:a16="http://schemas.microsoft.com/office/drawing/2014/main" id="{33CF791B-809F-30B9-346C-8F94B2C62496}"/>
              </a:ext>
            </a:extLst>
          </p:cNvPr>
          <p:cNvSpPr>
            <a:spLocks noGrp="1" noRot="1" noMove="1" noResize="1" noEditPoints="1" noAdjustHandles="1" noChangeArrowheads="1" noChangeShapeType="1"/>
          </p:cNvSpPr>
          <p:nvPr>
            <p:ph type="body" sz="quarter" idx="13" hasCustomPrompt="1"/>
          </p:nvPr>
        </p:nvSpPr>
        <p:spPr>
          <a:xfrm>
            <a:off x="4343400"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19" name="subtitle placeholder">
            <a:extLst>
              <a:ext uri="{FF2B5EF4-FFF2-40B4-BE49-F238E27FC236}">
                <a16:creationId xmlns:a16="http://schemas.microsoft.com/office/drawing/2014/main" id="{59979548-1E48-0695-9199-ACD4881249E8}"/>
              </a:ext>
            </a:extLst>
          </p:cNvPr>
          <p:cNvSpPr>
            <a:spLocks noGrp="1" noRot="1" noMove="1" noResize="1" noEditPoints="1" noAdjustHandles="1" noChangeArrowheads="1" noChangeShapeType="1"/>
          </p:cNvSpPr>
          <p:nvPr>
            <p:ph type="subTitle" idx="12"/>
          </p:nvPr>
        </p:nvSpPr>
        <p:spPr>
          <a:xfrm>
            <a:off x="4343402" y="953823"/>
            <a:ext cx="7361235"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0" name="title placeholder">
            <a:extLst>
              <a:ext uri="{FF2B5EF4-FFF2-40B4-BE49-F238E27FC236}">
                <a16:creationId xmlns:a16="http://schemas.microsoft.com/office/drawing/2014/main" id="{E9AB5781-EDD2-932C-5375-A028EADBDABA}"/>
              </a:ext>
            </a:extLst>
          </p:cNvPr>
          <p:cNvSpPr>
            <a:spLocks noGrp="1" noRot="1" noMove="1" noResize="1" noEditPoints="1" noAdjustHandles="1" noChangeArrowheads="1" noChangeShapeType="1"/>
          </p:cNvSpPr>
          <p:nvPr>
            <p:ph type="title"/>
          </p:nvPr>
        </p:nvSpPr>
        <p:spPr>
          <a:xfrm>
            <a:off x="4343400" y="593726"/>
            <a:ext cx="7361238"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3844375909"/>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0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no-margin object 50% (right)">
    <p:spTree>
      <p:nvGrpSpPr>
        <p:cNvPr id="1" name=""/>
        <p:cNvGrpSpPr/>
        <p:nvPr/>
      </p:nvGrpSpPr>
      <p:grpSpPr>
        <a:xfrm>
          <a:off x="0" y="0"/>
          <a:ext cx="0" cy="0"/>
          <a:chOff x="0" y="0"/>
          <a:chExt cx="0" cy="0"/>
        </a:xfrm>
      </p:grpSpPr>
      <p:grpSp>
        <p:nvGrpSpPr>
          <p:cNvPr id="24" name="background">
            <a:extLst>
              <a:ext uri="{FF2B5EF4-FFF2-40B4-BE49-F238E27FC236}">
                <a16:creationId xmlns:a16="http://schemas.microsoft.com/office/drawing/2014/main" id="{FACDFFED-2EB9-B27B-8A3B-C9BDDFE27943}"/>
              </a:ext>
            </a:extLst>
          </p:cNvPr>
          <p:cNvGrpSpPr>
            <a:grpSpLocks noGrp="1" noUngrp="1" noRot="1" noMove="1" noResize="1"/>
          </p:cNvGrpSpPr>
          <p:nvPr/>
        </p:nvGrpSpPr>
        <p:grpSpPr>
          <a:xfrm>
            <a:off x="6276976" y="0"/>
            <a:ext cx="5915025" cy="6858000"/>
            <a:chOff x="6276975" y="0"/>
            <a:chExt cx="5915025" cy="6858000"/>
          </a:xfrm>
          <a:solidFill>
            <a:schemeClr val="bg2">
              <a:alpha val="60000"/>
            </a:schemeClr>
          </a:solidFill>
        </p:grpSpPr>
        <p:sp>
          <p:nvSpPr>
            <p:cNvPr id="12" name="background white">
              <a:extLst>
                <a:ext uri="{FF2B5EF4-FFF2-40B4-BE49-F238E27FC236}">
                  <a16:creationId xmlns:a16="http://schemas.microsoft.com/office/drawing/2014/main" id="{B5576CD1-707D-54B6-2DAE-36E806562DCE}"/>
                </a:ext>
              </a:extLst>
            </p:cNvPr>
            <p:cNvSpPr>
              <a:spLocks noGrp="1" noRot="1" noMove="1" noResize="1" noEditPoints="1" noAdjustHandles="1" noChangeArrowheads="1" noChangeShapeType="1"/>
            </p:cNvSpPr>
            <p:nvPr userDrawn="1"/>
          </p:nvSpPr>
          <p:spPr>
            <a:xfrm>
              <a:off x="6276975" y="0"/>
              <a:ext cx="5915025"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sp>
          <p:nvSpPr>
            <p:cNvPr id="13" name="background colour">
              <a:extLst>
                <a:ext uri="{FF2B5EF4-FFF2-40B4-BE49-F238E27FC236}">
                  <a16:creationId xmlns:a16="http://schemas.microsoft.com/office/drawing/2014/main" id="{0B3A2DD8-E0B8-6056-D24A-35A947133FBD}"/>
                </a:ext>
              </a:extLst>
            </p:cNvPr>
            <p:cNvSpPr>
              <a:spLocks noGrp="1" noRot="1" noMove="1" noResize="1" noEditPoints="1" noAdjustHandles="1" noChangeArrowheads="1" noChangeShapeType="1"/>
            </p:cNvSpPr>
            <p:nvPr userDrawn="1"/>
          </p:nvSpPr>
          <p:spPr>
            <a:xfrm>
              <a:off x="6276975" y="0"/>
              <a:ext cx="5915024" cy="6857999"/>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23" name="triangle pattern">
              <a:extLst>
                <a:ext uri="{FF2B5EF4-FFF2-40B4-BE49-F238E27FC236}">
                  <a16:creationId xmlns:a16="http://schemas.microsoft.com/office/drawing/2014/main" id="{9773A6C6-B89C-2737-D0F1-EE3AAB8B4474}"/>
                </a:ext>
              </a:extLst>
            </p:cNvPr>
            <p:cNvPicPr preferRelativeResize="0">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6276975" y="0"/>
              <a:ext cx="5914800" cy="6858000"/>
            </a:xfrm>
            <a:prstGeom prst="rect">
              <a:avLst/>
            </a:prstGeom>
          </p:spPr>
        </p:pic>
      </p:grpSp>
      <p:sp>
        <p:nvSpPr>
          <p:cNvPr id="15" name="copyright">
            <a:extLst>
              <a:ext uri="{FF2B5EF4-FFF2-40B4-BE49-F238E27FC236}">
                <a16:creationId xmlns:a16="http://schemas.microsoft.com/office/drawing/2014/main" id="{A83C15DC-C210-A122-38E7-A21652F0BC01}"/>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3" name="page # placeholder">
            <a:extLst>
              <a:ext uri="{FF2B5EF4-FFF2-40B4-BE49-F238E27FC236}">
                <a16:creationId xmlns:a16="http://schemas.microsoft.com/office/drawing/2014/main" id="{F1BB644A-A1B9-F70D-1E69-C477E3BA47C5}"/>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17" name="footer placeholder">
            <a:extLst>
              <a:ext uri="{FF2B5EF4-FFF2-40B4-BE49-F238E27FC236}">
                <a16:creationId xmlns:a16="http://schemas.microsoft.com/office/drawing/2014/main" id="{DC0757E2-983B-A278-7B89-199AE33F093F}"/>
              </a:ext>
            </a:extLst>
          </p:cNvPr>
          <p:cNvSpPr>
            <a:spLocks noGrp="1" noRot="1" noMove="1" noResize="1" noEditPoints="1" noAdjustHandles="1" noChangeArrowheads="1" noChangeShapeType="1"/>
          </p:cNvSpPr>
          <p:nvPr>
            <p:ph type="ftr" sz="quarter" idx="11"/>
          </p:nvPr>
        </p:nvSpPr>
        <p:spPr>
          <a:xfrm>
            <a:off x="485777" y="6497708"/>
            <a:ext cx="5429251" cy="360292"/>
          </a:xfrm>
        </p:spPr>
        <p:txBody>
          <a:bodyPr/>
          <a:lstStyle>
            <a:lvl1pPr>
              <a:defRPr>
                <a:solidFill>
                  <a:srgbClr val="ADADAD"/>
                </a:solidFill>
              </a:defRPr>
            </a:lvl1pPr>
          </a:lstStyle>
          <a:p>
            <a:endParaRPr lang="nl-NL"/>
          </a:p>
        </p:txBody>
      </p:sp>
      <p:sp>
        <p:nvSpPr>
          <p:cNvPr id="18" name="object placeholder">
            <a:extLst>
              <a:ext uri="{FF2B5EF4-FFF2-40B4-BE49-F238E27FC236}">
                <a16:creationId xmlns:a16="http://schemas.microsoft.com/office/drawing/2014/main" id="{265339A2-0486-D773-89C0-8B3271FB776A}"/>
              </a:ext>
            </a:extLst>
          </p:cNvPr>
          <p:cNvSpPr>
            <a:spLocks noGrp="1" noRot="1" noMove="1" noResize="1" noEditPoints="1" noAdjustHandles="1" noChangeArrowheads="1" noChangeShapeType="1"/>
          </p:cNvSpPr>
          <p:nvPr>
            <p:ph sz="quarter" idx="14" hasCustomPrompt="1"/>
          </p:nvPr>
        </p:nvSpPr>
        <p:spPr>
          <a:xfrm>
            <a:off x="6635838" y="593725"/>
            <a:ext cx="5068800" cy="5531040"/>
          </a:xfrm>
        </p:spPr>
        <p:txBody>
          <a:bodyPr tIns="180000"/>
          <a:lstStyle>
            <a:lvl1pPr algn="ctr">
              <a:defRPr sz="800">
                <a:solidFill>
                  <a:srgbClr val="ADADAD"/>
                </a:solidFill>
              </a:defRPr>
            </a:lvl1pPr>
          </a:lstStyle>
          <a:p>
            <a:pPr lvl="0"/>
            <a:r>
              <a:rPr lang="en-US"/>
              <a:t>CLICK ICON TO ADD OBJECT</a:t>
            </a:r>
            <a:br>
              <a:rPr lang="en-US"/>
            </a:br>
            <a:r>
              <a:rPr lang="en-US"/>
              <a:t>(TABLE, GRAPH OR SMART ART)</a:t>
            </a:r>
            <a:endParaRPr lang="nl-NL"/>
          </a:p>
        </p:txBody>
      </p:sp>
      <p:sp>
        <p:nvSpPr>
          <p:cNvPr id="19" name="text placeholder">
            <a:extLst>
              <a:ext uri="{FF2B5EF4-FFF2-40B4-BE49-F238E27FC236}">
                <a16:creationId xmlns:a16="http://schemas.microsoft.com/office/drawing/2014/main" id="{E59B5ED0-1D73-B5C4-943D-1AA894EA977D}"/>
              </a:ext>
            </a:extLst>
          </p:cNvPr>
          <p:cNvSpPr>
            <a:spLocks noGrp="1" noRot="1" noMove="1" noResize="1" noEditPoints="1" noAdjustHandles="1" noChangeArrowheads="1" noChangeShapeType="1"/>
          </p:cNvSpPr>
          <p:nvPr>
            <p:ph type="body" sz="quarter" idx="13" hasCustomPrompt="1"/>
          </p:nvPr>
        </p:nvSpPr>
        <p:spPr>
          <a:xfrm>
            <a:off x="485776" y="1712913"/>
            <a:ext cx="542925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20" name="subtitle placeholder">
            <a:extLst>
              <a:ext uri="{FF2B5EF4-FFF2-40B4-BE49-F238E27FC236}">
                <a16:creationId xmlns:a16="http://schemas.microsoft.com/office/drawing/2014/main" id="{6C28EE84-F5D3-AC61-13AE-D5D8482B77EB}"/>
              </a:ext>
            </a:extLst>
          </p:cNvPr>
          <p:cNvSpPr>
            <a:spLocks noGrp="1" noRot="1" noMove="1" noResize="1" noEditPoints="1" noAdjustHandles="1" noChangeArrowheads="1" noChangeShapeType="1"/>
          </p:cNvSpPr>
          <p:nvPr>
            <p:ph type="subTitle" idx="12"/>
          </p:nvPr>
        </p:nvSpPr>
        <p:spPr>
          <a:xfrm>
            <a:off x="485778" y="953823"/>
            <a:ext cx="5429249"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1" name="title placeholder">
            <a:extLst>
              <a:ext uri="{FF2B5EF4-FFF2-40B4-BE49-F238E27FC236}">
                <a16:creationId xmlns:a16="http://schemas.microsoft.com/office/drawing/2014/main" id="{4EEF6F6D-DD3B-12EC-DF82-4590E3AB38DA}"/>
              </a:ext>
            </a:extLst>
          </p:cNvPr>
          <p:cNvSpPr>
            <a:spLocks noGrp="1" noRot="1" noMove="1" noResize="1" noEditPoints="1" noAdjustHandles="1" noChangeArrowheads="1" noChangeShapeType="1"/>
          </p:cNvSpPr>
          <p:nvPr>
            <p:ph type="title"/>
          </p:nvPr>
        </p:nvSpPr>
        <p:spPr>
          <a:xfrm>
            <a:off x="485777" y="593726"/>
            <a:ext cx="5429251" cy="719941"/>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838012230"/>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no-margin object 50% (left)">
    <p:spTree>
      <p:nvGrpSpPr>
        <p:cNvPr id="1" name=""/>
        <p:cNvGrpSpPr/>
        <p:nvPr/>
      </p:nvGrpSpPr>
      <p:grpSpPr>
        <a:xfrm>
          <a:off x="0" y="0"/>
          <a:ext cx="0" cy="0"/>
          <a:chOff x="0" y="0"/>
          <a:chExt cx="0" cy="0"/>
        </a:xfrm>
      </p:grpSpPr>
      <p:grpSp>
        <p:nvGrpSpPr>
          <p:cNvPr id="24" name="background">
            <a:extLst>
              <a:ext uri="{FF2B5EF4-FFF2-40B4-BE49-F238E27FC236}">
                <a16:creationId xmlns:a16="http://schemas.microsoft.com/office/drawing/2014/main" id="{FACDFFED-2EB9-B27B-8A3B-C9BDDFE27943}"/>
              </a:ext>
            </a:extLst>
          </p:cNvPr>
          <p:cNvGrpSpPr>
            <a:grpSpLocks noGrp="1" noUngrp="1" noRot="1" noMove="1" noResize="1"/>
          </p:cNvGrpSpPr>
          <p:nvPr/>
        </p:nvGrpSpPr>
        <p:grpSpPr>
          <a:xfrm>
            <a:off x="2" y="0"/>
            <a:ext cx="5915024" cy="6858000"/>
            <a:chOff x="6276975" y="0"/>
            <a:chExt cx="5915024" cy="6858000"/>
          </a:xfrm>
          <a:solidFill>
            <a:schemeClr val="bg2">
              <a:alpha val="60000"/>
            </a:schemeClr>
          </a:solidFill>
        </p:grpSpPr>
        <p:sp>
          <p:nvSpPr>
            <p:cNvPr id="13" name="background colour">
              <a:extLst>
                <a:ext uri="{FF2B5EF4-FFF2-40B4-BE49-F238E27FC236}">
                  <a16:creationId xmlns:a16="http://schemas.microsoft.com/office/drawing/2014/main" id="{0B3A2DD8-E0B8-6056-D24A-35A947133FBD}"/>
                </a:ext>
              </a:extLst>
            </p:cNvPr>
            <p:cNvSpPr>
              <a:spLocks noGrp="1" noRot="1" noMove="1" noResize="1" noEditPoints="1" noAdjustHandles="1" noChangeArrowheads="1" noChangeShapeType="1"/>
            </p:cNvSpPr>
            <p:nvPr userDrawn="1"/>
          </p:nvSpPr>
          <p:spPr>
            <a:xfrm>
              <a:off x="6276975" y="0"/>
              <a:ext cx="5915024" cy="6857999"/>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23" name="triangle pattern">
              <a:extLst>
                <a:ext uri="{FF2B5EF4-FFF2-40B4-BE49-F238E27FC236}">
                  <a16:creationId xmlns:a16="http://schemas.microsoft.com/office/drawing/2014/main" id="{9773A6C6-B89C-2737-D0F1-EE3AAB8B4474}"/>
                </a:ext>
              </a:extLst>
            </p:cNvPr>
            <p:cNvPicPr preferRelativeResize="0">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6276975" y="0"/>
              <a:ext cx="5914800" cy="6858000"/>
            </a:xfrm>
            <a:prstGeom prst="rect">
              <a:avLst/>
            </a:prstGeom>
          </p:spPr>
        </p:pic>
      </p:grpSp>
      <p:sp>
        <p:nvSpPr>
          <p:cNvPr id="15" name="copyright">
            <a:extLst>
              <a:ext uri="{FF2B5EF4-FFF2-40B4-BE49-F238E27FC236}">
                <a16:creationId xmlns:a16="http://schemas.microsoft.com/office/drawing/2014/main" id="{A83C15DC-C210-A122-38E7-A21652F0BC01}"/>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3" name="page # placeholder">
            <a:extLst>
              <a:ext uri="{FF2B5EF4-FFF2-40B4-BE49-F238E27FC236}">
                <a16:creationId xmlns:a16="http://schemas.microsoft.com/office/drawing/2014/main" id="{46ED17DE-B259-06E1-3B92-9BBED20986C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17" name="footer placeholder">
            <a:extLst>
              <a:ext uri="{FF2B5EF4-FFF2-40B4-BE49-F238E27FC236}">
                <a16:creationId xmlns:a16="http://schemas.microsoft.com/office/drawing/2014/main" id="{DC0757E2-983B-A278-7B89-199AE33F093F}"/>
              </a:ext>
            </a:extLst>
          </p:cNvPr>
          <p:cNvSpPr>
            <a:spLocks noGrp="1" noRot="1" noMove="1" noResize="1" noEditPoints="1" noAdjustHandles="1" noChangeArrowheads="1" noChangeShapeType="1"/>
          </p:cNvSpPr>
          <p:nvPr>
            <p:ph type="ftr" sz="quarter" idx="11"/>
          </p:nvPr>
        </p:nvSpPr>
        <p:spPr>
          <a:xfrm>
            <a:off x="6275387" y="6497708"/>
            <a:ext cx="4594546" cy="360292"/>
          </a:xfrm>
        </p:spPr>
        <p:txBody>
          <a:bodyPr/>
          <a:lstStyle>
            <a:lvl1pPr>
              <a:defRPr>
                <a:solidFill>
                  <a:srgbClr val="ADADAD"/>
                </a:solidFill>
              </a:defRPr>
            </a:lvl1pPr>
          </a:lstStyle>
          <a:p>
            <a:endParaRPr lang="nl-NL"/>
          </a:p>
        </p:txBody>
      </p:sp>
      <p:sp>
        <p:nvSpPr>
          <p:cNvPr id="18" name="object placeholder">
            <a:extLst>
              <a:ext uri="{FF2B5EF4-FFF2-40B4-BE49-F238E27FC236}">
                <a16:creationId xmlns:a16="http://schemas.microsoft.com/office/drawing/2014/main" id="{265339A2-0486-D773-89C0-8B3271FB776A}"/>
              </a:ext>
            </a:extLst>
          </p:cNvPr>
          <p:cNvSpPr>
            <a:spLocks noGrp="1" noRot="1" noMove="1" noResize="1" noEditPoints="1" noAdjustHandles="1" noChangeArrowheads="1" noChangeShapeType="1"/>
          </p:cNvSpPr>
          <p:nvPr>
            <p:ph sz="quarter" idx="14" hasCustomPrompt="1"/>
          </p:nvPr>
        </p:nvSpPr>
        <p:spPr>
          <a:xfrm>
            <a:off x="485775" y="593725"/>
            <a:ext cx="5068800" cy="5531040"/>
          </a:xfrm>
        </p:spPr>
        <p:txBody>
          <a:bodyPr tIns="180000"/>
          <a:lstStyle>
            <a:lvl1pPr algn="ctr">
              <a:defRPr sz="800">
                <a:solidFill>
                  <a:srgbClr val="ADADAD"/>
                </a:solidFill>
              </a:defRPr>
            </a:lvl1pPr>
          </a:lstStyle>
          <a:p>
            <a:pPr lvl="0"/>
            <a:r>
              <a:rPr lang="en-US"/>
              <a:t>CLICK ICON TO ADD OBJECT</a:t>
            </a:r>
            <a:br>
              <a:rPr lang="en-US"/>
            </a:br>
            <a:r>
              <a:rPr lang="en-US"/>
              <a:t>(TABLE, GRAPH OR SMART ART)</a:t>
            </a:r>
            <a:endParaRPr lang="nl-NL"/>
          </a:p>
        </p:txBody>
      </p:sp>
      <p:sp>
        <p:nvSpPr>
          <p:cNvPr id="19" name="text placeholder">
            <a:extLst>
              <a:ext uri="{FF2B5EF4-FFF2-40B4-BE49-F238E27FC236}">
                <a16:creationId xmlns:a16="http://schemas.microsoft.com/office/drawing/2014/main" id="{E59B5ED0-1D73-B5C4-943D-1AA894EA977D}"/>
              </a:ext>
            </a:extLst>
          </p:cNvPr>
          <p:cNvSpPr>
            <a:spLocks noGrp="1" noRot="1" noMove="1" noResize="1" noEditPoints="1" noAdjustHandles="1" noChangeArrowheads="1" noChangeShapeType="1"/>
          </p:cNvSpPr>
          <p:nvPr>
            <p:ph type="body" sz="quarter" idx="13" hasCustomPrompt="1"/>
          </p:nvPr>
        </p:nvSpPr>
        <p:spPr>
          <a:xfrm>
            <a:off x="6275388" y="1712913"/>
            <a:ext cx="542925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20" name="subtitle placeholder">
            <a:extLst>
              <a:ext uri="{FF2B5EF4-FFF2-40B4-BE49-F238E27FC236}">
                <a16:creationId xmlns:a16="http://schemas.microsoft.com/office/drawing/2014/main" id="{6C28EE84-F5D3-AC61-13AE-D5D8482B77EB}"/>
              </a:ext>
            </a:extLst>
          </p:cNvPr>
          <p:cNvSpPr>
            <a:spLocks noGrp="1" noRot="1" noMove="1" noResize="1" noEditPoints="1" noAdjustHandles="1" noChangeArrowheads="1" noChangeShapeType="1"/>
          </p:cNvSpPr>
          <p:nvPr>
            <p:ph type="subTitle" idx="12"/>
          </p:nvPr>
        </p:nvSpPr>
        <p:spPr>
          <a:xfrm>
            <a:off x="6275390" y="953823"/>
            <a:ext cx="5429249"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1" name="title placeholder">
            <a:extLst>
              <a:ext uri="{FF2B5EF4-FFF2-40B4-BE49-F238E27FC236}">
                <a16:creationId xmlns:a16="http://schemas.microsoft.com/office/drawing/2014/main" id="{4EEF6F6D-DD3B-12EC-DF82-4590E3AB38DA}"/>
              </a:ext>
            </a:extLst>
          </p:cNvPr>
          <p:cNvSpPr>
            <a:spLocks noGrp="1" noRot="1" noMove="1" noResize="1" noEditPoints="1" noAdjustHandles="1" noChangeArrowheads="1" noChangeShapeType="1"/>
          </p:cNvSpPr>
          <p:nvPr>
            <p:ph type="title"/>
          </p:nvPr>
        </p:nvSpPr>
        <p:spPr>
          <a:xfrm>
            <a:off x="6275388" y="593726"/>
            <a:ext cx="5429251" cy="719941"/>
          </a:xfrm>
          <a:prstGeom prst="rect">
            <a:avLst/>
          </a:prstGeom>
        </p:spPr>
        <p:txBody>
          <a:bodyPr vert="horz" wrap="square" lIns="0" tIns="0" rIns="0" bIns="0" rtlCol="0" anchor="t" anchorCtr="0">
            <a:spAutoFit/>
          </a:bodyPr>
          <a:lstStyle>
            <a:lvl1pPr>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263224318"/>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video mockup">
    <p:spTree>
      <p:nvGrpSpPr>
        <p:cNvPr id="1" name=""/>
        <p:cNvGrpSpPr/>
        <p:nvPr/>
      </p:nvGrpSpPr>
      <p:grpSpPr>
        <a:xfrm>
          <a:off x="0" y="0"/>
          <a:ext cx="0" cy="0"/>
          <a:chOff x="0" y="0"/>
          <a:chExt cx="0" cy="0"/>
        </a:xfrm>
      </p:grpSpPr>
      <p:sp>
        <p:nvSpPr>
          <p:cNvPr id="5" name="background colour">
            <a:extLst>
              <a:ext uri="{FF2B5EF4-FFF2-40B4-BE49-F238E27FC236}">
                <a16:creationId xmlns:a16="http://schemas.microsoft.com/office/drawing/2014/main" id="{36CCD821-2939-5D0F-3CEA-A322595C8FA2}"/>
              </a:ext>
            </a:extLst>
          </p:cNvPr>
          <p:cNvSpPr>
            <a:spLocks noGrp="1" noRot="1" noMove="1" noResize="1" noEditPoints="1" noAdjustHandles="1" noChangeArrowheads="1" noChangeShapeType="1"/>
          </p:cNvSpPr>
          <p:nvPr/>
        </p:nvSpPr>
        <p:spPr>
          <a:xfrm>
            <a:off x="3" y="5407200"/>
            <a:ext cx="12196800" cy="14508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solidFill>
                <a:srgbClr val="F2F2F2"/>
              </a:solidFill>
            </a:endParaRPr>
          </a:p>
        </p:txBody>
      </p:sp>
      <p:sp>
        <p:nvSpPr>
          <p:cNvPr id="7" name="copyright">
            <a:extLst>
              <a:ext uri="{FF2B5EF4-FFF2-40B4-BE49-F238E27FC236}">
                <a16:creationId xmlns:a16="http://schemas.microsoft.com/office/drawing/2014/main" id="{66E9D7E6-2DB4-CA85-A3EE-328C1121A387}"/>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11" name="page # placeholder">
            <a:extLst>
              <a:ext uri="{FF2B5EF4-FFF2-40B4-BE49-F238E27FC236}">
                <a16:creationId xmlns:a16="http://schemas.microsoft.com/office/drawing/2014/main" id="{5A5C502A-908A-C9EE-5DAB-7C302AF1BF0B}"/>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321A16DA-525B-756C-3B24-B39B35E5C603}"/>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pic>
        <p:nvPicPr>
          <p:cNvPr id="6" name="laptop">
            <a:extLst>
              <a:ext uri="{FF2B5EF4-FFF2-40B4-BE49-F238E27FC236}">
                <a16:creationId xmlns:a16="http://schemas.microsoft.com/office/drawing/2014/main" id="{10A1B704-8C25-0EB9-680D-D769229FF37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2493185" y="1713602"/>
            <a:ext cx="7205628" cy="4413599"/>
          </a:xfrm>
          <a:prstGeom prst="rect">
            <a:avLst/>
          </a:prstGeom>
          <a:effectLst>
            <a:outerShdw blurRad="127000" dist="63500" dir="5400000" algn="ctr" rotWithShape="0">
              <a:srgbClr val="858585">
                <a:alpha val="90000"/>
              </a:srgbClr>
            </a:outerShdw>
          </a:effectLst>
        </p:spPr>
      </p:pic>
      <p:sp>
        <p:nvSpPr>
          <p:cNvPr id="12" name="video placeholder">
            <a:extLst>
              <a:ext uri="{FF2B5EF4-FFF2-40B4-BE49-F238E27FC236}">
                <a16:creationId xmlns:a16="http://schemas.microsoft.com/office/drawing/2014/main" id="{6B86D1B3-CB8C-BC3A-397A-0491D867AACE}"/>
              </a:ext>
            </a:extLst>
          </p:cNvPr>
          <p:cNvSpPr>
            <a:spLocks noGrp="1" noRot="1" noChangeAspect="1" noMove="1" noResize="1" noEditPoints="1" noAdjustHandles="1" noChangeArrowheads="1" noChangeShapeType="1"/>
          </p:cNvSpPr>
          <p:nvPr>
            <p:ph type="media" sz="quarter" idx="16" hasCustomPrompt="1"/>
          </p:nvPr>
        </p:nvSpPr>
        <p:spPr>
          <a:xfrm>
            <a:off x="2910160" y="1818000"/>
            <a:ext cx="6371681" cy="3589200"/>
          </a:xfrm>
          <a:custGeom>
            <a:avLst/>
            <a:gdLst>
              <a:gd name="connsiteX0" fmla="*/ 89999 w 6371681"/>
              <a:gd name="connsiteY0" fmla="*/ 0 h 3589200"/>
              <a:gd name="connsiteX1" fmla="*/ 6283898 w 6371681"/>
              <a:gd name="connsiteY1" fmla="*/ 0 h 3589200"/>
              <a:gd name="connsiteX2" fmla="*/ 6283898 w 6371681"/>
              <a:gd name="connsiteY2" fmla="*/ 448 h 3589200"/>
              <a:gd name="connsiteX3" fmla="*/ 6316712 w 6371681"/>
              <a:gd name="connsiteY3" fmla="*/ 7073 h 3589200"/>
              <a:gd name="connsiteX4" fmla="*/ 6371680 w 6371681"/>
              <a:gd name="connsiteY4" fmla="*/ 90000 h 3589200"/>
              <a:gd name="connsiteX5" fmla="*/ 6371242 w 6371681"/>
              <a:gd name="connsiteY5" fmla="*/ 91434 h 3589200"/>
              <a:gd name="connsiteX6" fmla="*/ 6371681 w 6371681"/>
              <a:gd name="connsiteY6" fmla="*/ 91434 h 3589200"/>
              <a:gd name="connsiteX7" fmla="*/ 6371681 w 6371681"/>
              <a:gd name="connsiteY7" fmla="*/ 3589200 h 3589200"/>
              <a:gd name="connsiteX8" fmla="*/ 0 w 6371681"/>
              <a:gd name="connsiteY8" fmla="*/ 3589200 h 3589200"/>
              <a:gd name="connsiteX9" fmla="*/ 0 w 6371681"/>
              <a:gd name="connsiteY9" fmla="*/ 91434 h 3589200"/>
              <a:gd name="connsiteX10" fmla="*/ 289 w 6371681"/>
              <a:gd name="connsiteY10" fmla="*/ 91434 h 3589200"/>
              <a:gd name="connsiteX11" fmla="*/ 0 w 6371681"/>
              <a:gd name="connsiteY11" fmla="*/ 90005 h 3589200"/>
              <a:gd name="connsiteX12" fmla="*/ 0 w 6371681"/>
              <a:gd name="connsiteY12" fmla="*/ 89995 h 3589200"/>
              <a:gd name="connsiteX13" fmla="*/ 7072 w 6371681"/>
              <a:gd name="connsiteY13" fmla="*/ 54968 h 3589200"/>
              <a:gd name="connsiteX14" fmla="*/ 89999 w 6371681"/>
              <a:gd name="connsiteY14" fmla="*/ 0 h 358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71681" h="3589200">
                <a:moveTo>
                  <a:pt x="89999" y="0"/>
                </a:moveTo>
                <a:lnTo>
                  <a:pt x="6283898" y="0"/>
                </a:lnTo>
                <a:lnTo>
                  <a:pt x="6283898" y="448"/>
                </a:lnTo>
                <a:lnTo>
                  <a:pt x="6316712" y="7073"/>
                </a:lnTo>
                <a:cubicBezTo>
                  <a:pt x="6349015" y="20735"/>
                  <a:pt x="6371680" y="52721"/>
                  <a:pt x="6371680" y="90000"/>
                </a:cubicBezTo>
                <a:lnTo>
                  <a:pt x="6371242" y="91434"/>
                </a:lnTo>
                <a:lnTo>
                  <a:pt x="6371681" y="91434"/>
                </a:lnTo>
                <a:lnTo>
                  <a:pt x="6371681" y="3589200"/>
                </a:lnTo>
                <a:lnTo>
                  <a:pt x="0" y="3589200"/>
                </a:lnTo>
                <a:lnTo>
                  <a:pt x="0" y="91434"/>
                </a:lnTo>
                <a:lnTo>
                  <a:pt x="289" y="91434"/>
                </a:lnTo>
                <a:lnTo>
                  <a:pt x="0" y="90005"/>
                </a:lnTo>
                <a:lnTo>
                  <a:pt x="0" y="89995"/>
                </a:lnTo>
                <a:lnTo>
                  <a:pt x="7072" y="54968"/>
                </a:lnTo>
                <a:cubicBezTo>
                  <a:pt x="20735" y="22666"/>
                  <a:pt x="52720" y="0"/>
                  <a:pt x="89999" y="0"/>
                </a:cubicBezTo>
                <a:close/>
              </a:path>
            </a:pathLst>
          </a:custGeom>
          <a:solidFill>
            <a:srgbClr val="F2F2F2"/>
          </a:solidFill>
          <a:ln w="12700">
            <a:noFill/>
          </a:ln>
        </p:spPr>
        <p:txBody>
          <a:bodyPr wrap="square" tIns="180000" anchor="t" anchorCtr="0">
            <a:noAutofit/>
          </a:bodyPr>
          <a:lstStyle>
            <a:lvl1pPr algn="ctr">
              <a:defRPr sz="800">
                <a:solidFill>
                  <a:srgbClr val="ADADAD"/>
                </a:solidFill>
              </a:defRPr>
            </a:lvl1pPr>
          </a:lstStyle>
          <a:p>
            <a:r>
              <a:rPr lang="en-US"/>
              <a:t>CLICK ICON TO ADD VIDEO</a:t>
            </a:r>
          </a:p>
        </p:txBody>
      </p:sp>
      <p:sp>
        <p:nvSpPr>
          <p:cNvPr id="8" name="subtitle placeholder">
            <a:extLst>
              <a:ext uri="{FF2B5EF4-FFF2-40B4-BE49-F238E27FC236}">
                <a16:creationId xmlns:a16="http://schemas.microsoft.com/office/drawing/2014/main" id="{52339C14-20B5-D8E5-3C36-90EBA7915428}"/>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A0613BAE-F91F-BF3A-12C8-B68D4FE0F0E6}"/>
              </a:ext>
            </a:extLst>
          </p:cNvPr>
          <p:cNvSpPr>
            <a:spLocks noGrp="1" noRot="1" noMove="1" noResize="1" noEditPoints="1" noAdjustHandles="1" noChangeArrowheads="1" noChangeShapeType="1"/>
          </p:cNvSpPr>
          <p:nvPr>
            <p:ph type="title"/>
          </p:nvPr>
        </p:nvSpPr>
        <p:spPr/>
        <p:txBody>
          <a:bodyPr/>
          <a:lstStyle/>
          <a:p>
            <a:r>
              <a:rPr lang="es-ES"/>
              <a:t>Haga clic para modificar el estilo de título del patrón</a:t>
            </a:r>
            <a:endParaRPr lang="nl-NL"/>
          </a:p>
        </p:txBody>
      </p:sp>
    </p:spTree>
    <p:extLst>
      <p:ext uri="{BB962C8B-B14F-4D97-AF65-F5344CB8AC3E}">
        <p14:creationId xmlns:p14="http://schemas.microsoft.com/office/powerpoint/2010/main" val="3213465206"/>
      </p:ext>
    </p:extLst>
  </p:cSld>
  <p:clrMapOvr>
    <a:masterClrMapping/>
  </p:clrMapOvr>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icture mockup">
    <p:spTree>
      <p:nvGrpSpPr>
        <p:cNvPr id="1" name=""/>
        <p:cNvGrpSpPr/>
        <p:nvPr/>
      </p:nvGrpSpPr>
      <p:grpSpPr>
        <a:xfrm>
          <a:off x="0" y="0"/>
          <a:ext cx="0" cy="0"/>
          <a:chOff x="0" y="0"/>
          <a:chExt cx="0" cy="0"/>
        </a:xfrm>
      </p:grpSpPr>
      <p:sp>
        <p:nvSpPr>
          <p:cNvPr id="5" name="background colour">
            <a:extLst>
              <a:ext uri="{FF2B5EF4-FFF2-40B4-BE49-F238E27FC236}">
                <a16:creationId xmlns:a16="http://schemas.microsoft.com/office/drawing/2014/main" id="{36CCD821-2939-5D0F-3CEA-A322595C8FA2}"/>
              </a:ext>
            </a:extLst>
          </p:cNvPr>
          <p:cNvSpPr>
            <a:spLocks noGrp="1" noRot="1" noMove="1" noResize="1" noEditPoints="1" noAdjustHandles="1" noChangeArrowheads="1" noChangeShapeType="1"/>
          </p:cNvSpPr>
          <p:nvPr/>
        </p:nvSpPr>
        <p:spPr>
          <a:xfrm>
            <a:off x="3" y="5407200"/>
            <a:ext cx="12196800" cy="14508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sp>
        <p:nvSpPr>
          <p:cNvPr id="7" name="copyright">
            <a:extLst>
              <a:ext uri="{FF2B5EF4-FFF2-40B4-BE49-F238E27FC236}">
                <a16:creationId xmlns:a16="http://schemas.microsoft.com/office/drawing/2014/main" id="{66E9D7E6-2DB4-CA85-A3EE-328C1121A387}"/>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11" name="page # placeholder">
            <a:extLst>
              <a:ext uri="{FF2B5EF4-FFF2-40B4-BE49-F238E27FC236}">
                <a16:creationId xmlns:a16="http://schemas.microsoft.com/office/drawing/2014/main" id="{5A5C502A-908A-C9EE-5DAB-7C302AF1BF0B}"/>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321A16DA-525B-756C-3B24-B39B35E5C603}"/>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pic>
        <p:nvPicPr>
          <p:cNvPr id="3" name="laptop">
            <a:extLst>
              <a:ext uri="{FF2B5EF4-FFF2-40B4-BE49-F238E27FC236}">
                <a16:creationId xmlns:a16="http://schemas.microsoft.com/office/drawing/2014/main" id="{B3901880-EFB4-BB87-3C6A-AF66D89FC1AE}"/>
              </a:ext>
            </a:extLst>
          </p:cNvPr>
          <p:cNvPicPr>
            <a:picLocks/>
          </p:cNvPicPr>
          <p:nvPr/>
        </p:nvPicPr>
        <p:blipFill>
          <a:blip r:embed="rId2">
            <a:extLst>
              <a:ext uri="{28A0092B-C50C-407E-A947-70E740481C1C}">
                <a14:useLocalDpi xmlns:a14="http://schemas.microsoft.com/office/drawing/2010/main" val="0"/>
              </a:ext>
            </a:extLst>
          </a:blip>
          <a:srcRect/>
          <a:stretch/>
        </p:blipFill>
        <p:spPr>
          <a:xfrm>
            <a:off x="2493185" y="1713602"/>
            <a:ext cx="7205628" cy="4413599"/>
          </a:xfrm>
          <a:prstGeom prst="rect">
            <a:avLst/>
          </a:prstGeom>
          <a:effectLst>
            <a:outerShdw blurRad="127000" dist="63500" dir="5400000" algn="ctr" rotWithShape="0">
              <a:srgbClr val="858585">
                <a:alpha val="90000"/>
              </a:srgbClr>
            </a:outerShdw>
          </a:effectLst>
        </p:spPr>
      </p:pic>
      <p:sp>
        <p:nvSpPr>
          <p:cNvPr id="14" name="picture placeholder">
            <a:extLst>
              <a:ext uri="{FF2B5EF4-FFF2-40B4-BE49-F238E27FC236}">
                <a16:creationId xmlns:a16="http://schemas.microsoft.com/office/drawing/2014/main" id="{A65B4E7C-B6D3-5ED2-5245-A1670E549224}"/>
              </a:ext>
            </a:extLst>
          </p:cNvPr>
          <p:cNvSpPr>
            <a:spLocks noGrp="1" noChangeAspect="1"/>
          </p:cNvSpPr>
          <p:nvPr>
            <p:ph type="pic" sz="quarter" idx="17" hasCustomPrompt="1"/>
          </p:nvPr>
        </p:nvSpPr>
        <p:spPr>
          <a:xfrm>
            <a:off x="2910160" y="1818000"/>
            <a:ext cx="6371681" cy="3589200"/>
          </a:xfrm>
          <a:custGeom>
            <a:avLst/>
            <a:gdLst>
              <a:gd name="connsiteX0" fmla="*/ 89999 w 6371681"/>
              <a:gd name="connsiteY0" fmla="*/ 0 h 3589200"/>
              <a:gd name="connsiteX1" fmla="*/ 6283898 w 6371681"/>
              <a:gd name="connsiteY1" fmla="*/ 0 h 3589200"/>
              <a:gd name="connsiteX2" fmla="*/ 6283898 w 6371681"/>
              <a:gd name="connsiteY2" fmla="*/ 448 h 3589200"/>
              <a:gd name="connsiteX3" fmla="*/ 6316712 w 6371681"/>
              <a:gd name="connsiteY3" fmla="*/ 7073 h 3589200"/>
              <a:gd name="connsiteX4" fmla="*/ 6371680 w 6371681"/>
              <a:gd name="connsiteY4" fmla="*/ 90000 h 3589200"/>
              <a:gd name="connsiteX5" fmla="*/ 6371242 w 6371681"/>
              <a:gd name="connsiteY5" fmla="*/ 91434 h 3589200"/>
              <a:gd name="connsiteX6" fmla="*/ 6371681 w 6371681"/>
              <a:gd name="connsiteY6" fmla="*/ 91434 h 3589200"/>
              <a:gd name="connsiteX7" fmla="*/ 6371681 w 6371681"/>
              <a:gd name="connsiteY7" fmla="*/ 3589200 h 3589200"/>
              <a:gd name="connsiteX8" fmla="*/ 0 w 6371681"/>
              <a:gd name="connsiteY8" fmla="*/ 3589200 h 3589200"/>
              <a:gd name="connsiteX9" fmla="*/ 0 w 6371681"/>
              <a:gd name="connsiteY9" fmla="*/ 91434 h 3589200"/>
              <a:gd name="connsiteX10" fmla="*/ 289 w 6371681"/>
              <a:gd name="connsiteY10" fmla="*/ 91434 h 3589200"/>
              <a:gd name="connsiteX11" fmla="*/ 0 w 6371681"/>
              <a:gd name="connsiteY11" fmla="*/ 90005 h 3589200"/>
              <a:gd name="connsiteX12" fmla="*/ 0 w 6371681"/>
              <a:gd name="connsiteY12" fmla="*/ 89995 h 3589200"/>
              <a:gd name="connsiteX13" fmla="*/ 7072 w 6371681"/>
              <a:gd name="connsiteY13" fmla="*/ 54968 h 3589200"/>
              <a:gd name="connsiteX14" fmla="*/ 89999 w 6371681"/>
              <a:gd name="connsiteY14" fmla="*/ 0 h 358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71681" h="3589200">
                <a:moveTo>
                  <a:pt x="89999" y="0"/>
                </a:moveTo>
                <a:lnTo>
                  <a:pt x="6283898" y="0"/>
                </a:lnTo>
                <a:lnTo>
                  <a:pt x="6283898" y="448"/>
                </a:lnTo>
                <a:lnTo>
                  <a:pt x="6316712" y="7073"/>
                </a:lnTo>
                <a:cubicBezTo>
                  <a:pt x="6349015" y="20735"/>
                  <a:pt x="6371680" y="52721"/>
                  <a:pt x="6371680" y="90000"/>
                </a:cubicBezTo>
                <a:lnTo>
                  <a:pt x="6371242" y="91434"/>
                </a:lnTo>
                <a:lnTo>
                  <a:pt x="6371681" y="91434"/>
                </a:lnTo>
                <a:lnTo>
                  <a:pt x="6371681" y="3589200"/>
                </a:lnTo>
                <a:lnTo>
                  <a:pt x="0" y="3589200"/>
                </a:lnTo>
                <a:lnTo>
                  <a:pt x="0" y="91434"/>
                </a:lnTo>
                <a:lnTo>
                  <a:pt x="289" y="91434"/>
                </a:lnTo>
                <a:lnTo>
                  <a:pt x="0" y="90005"/>
                </a:lnTo>
                <a:lnTo>
                  <a:pt x="0" y="89995"/>
                </a:lnTo>
                <a:lnTo>
                  <a:pt x="7072" y="54968"/>
                </a:lnTo>
                <a:cubicBezTo>
                  <a:pt x="20735" y="22666"/>
                  <a:pt x="52720" y="0"/>
                  <a:pt x="89999" y="0"/>
                </a:cubicBezTo>
                <a:close/>
              </a:path>
            </a:pathLst>
          </a:custGeom>
          <a:solidFill>
            <a:srgbClr val="F2F2F2"/>
          </a:solidFill>
          <a:ln w="12700">
            <a:noFill/>
          </a:ln>
        </p:spPr>
        <p:txBody>
          <a:bodyPr wrap="square" tIns="180000" anchor="t" anchorCtr="0">
            <a:noAutofit/>
          </a:bodyPr>
          <a:lstStyle>
            <a:lvl1pPr algn="ctr">
              <a:defRPr sz="800">
                <a:solidFill>
                  <a:srgbClr val="ADADAD"/>
                </a:solidFill>
              </a:defRPr>
            </a:lvl1pPr>
          </a:lstStyle>
          <a:p>
            <a:r>
              <a:rPr lang="en-US"/>
              <a:t>CLICK ICON TO ADD PICTURE</a:t>
            </a:r>
          </a:p>
        </p:txBody>
      </p:sp>
      <p:sp>
        <p:nvSpPr>
          <p:cNvPr id="8" name="subtitle placeholder">
            <a:extLst>
              <a:ext uri="{FF2B5EF4-FFF2-40B4-BE49-F238E27FC236}">
                <a16:creationId xmlns:a16="http://schemas.microsoft.com/office/drawing/2014/main" id="{52339C14-20B5-D8E5-3C36-90EBA7915428}"/>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2" name="title placeholder">
            <a:extLst>
              <a:ext uri="{FF2B5EF4-FFF2-40B4-BE49-F238E27FC236}">
                <a16:creationId xmlns:a16="http://schemas.microsoft.com/office/drawing/2014/main" id="{A0613BAE-F91F-BF3A-12C8-B68D4FE0F0E6}"/>
              </a:ext>
            </a:extLst>
          </p:cNvPr>
          <p:cNvSpPr>
            <a:spLocks noGrp="1" noRot="1" noMove="1" noResize="1" noEditPoints="1" noAdjustHandles="1" noChangeArrowheads="1" noChangeShapeType="1"/>
          </p:cNvSpPr>
          <p:nvPr>
            <p:ph type="title"/>
          </p:nvPr>
        </p:nvSpPr>
        <p:spPr/>
        <p:txBody>
          <a:bodyPr/>
          <a:lstStyle/>
          <a:p>
            <a:r>
              <a:rPr lang="es-ES"/>
              <a:t>Haga clic para modificar el estilo de título del patrón</a:t>
            </a:r>
            <a:endParaRPr lang="nl-NL"/>
          </a:p>
        </p:txBody>
      </p:sp>
    </p:spTree>
    <p:extLst>
      <p:ext uri="{BB962C8B-B14F-4D97-AF65-F5344CB8AC3E}">
        <p14:creationId xmlns:p14="http://schemas.microsoft.com/office/powerpoint/2010/main" val="3026526423"/>
      </p:ext>
    </p:extLst>
  </p:cSld>
  <p:clrMapOvr>
    <a:masterClrMapping/>
  </p:clrMapOvr>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video mockup + text">
    <p:spTree>
      <p:nvGrpSpPr>
        <p:cNvPr id="1" name=""/>
        <p:cNvGrpSpPr/>
        <p:nvPr/>
      </p:nvGrpSpPr>
      <p:grpSpPr>
        <a:xfrm>
          <a:off x="0" y="0"/>
          <a:ext cx="0" cy="0"/>
          <a:chOff x="0" y="0"/>
          <a:chExt cx="0" cy="0"/>
        </a:xfrm>
      </p:grpSpPr>
      <p:sp>
        <p:nvSpPr>
          <p:cNvPr id="3" name="cornerstone">
            <a:extLst>
              <a:ext uri="{FF2B5EF4-FFF2-40B4-BE49-F238E27FC236}">
                <a16:creationId xmlns:a16="http://schemas.microsoft.com/office/drawing/2014/main" id="{E3B79C81-21B2-6786-E07E-C8E0615BC92A}"/>
              </a:ext>
            </a:extLst>
          </p:cNvPr>
          <p:cNvSpPr>
            <a:spLocks noGrp="1" noRot="1" noMove="1" noResize="1" noEditPoints="1" noAdjustHandles="1" noChangeArrowheads="1" noChangeShapeType="1"/>
          </p:cNvSpPr>
          <p:nvPr/>
        </p:nvSpPr>
        <p:spPr>
          <a:xfrm>
            <a:off x="4893547" y="1714501"/>
            <a:ext cx="7304803" cy="5143500"/>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F2F2F2"/>
          </a:solidFill>
          <a:ln w="12644" cap="flat">
            <a:noFill/>
            <a:prstDash val="solid"/>
            <a:miter/>
          </a:ln>
        </p:spPr>
        <p:txBody>
          <a:bodyPr rtlCol="0" anchor="ctr"/>
          <a:lstStyle/>
          <a:p>
            <a:endParaRPr lang="nl-NL" sz="1799"/>
          </a:p>
        </p:txBody>
      </p:sp>
      <p:sp>
        <p:nvSpPr>
          <p:cNvPr id="8" name="copyright">
            <a:extLst>
              <a:ext uri="{FF2B5EF4-FFF2-40B4-BE49-F238E27FC236}">
                <a16:creationId xmlns:a16="http://schemas.microsoft.com/office/drawing/2014/main" id="{303A61AA-D076-8F25-5864-77BF16FABF1D}"/>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9" name="page # placeholder">
            <a:extLst>
              <a:ext uri="{FF2B5EF4-FFF2-40B4-BE49-F238E27FC236}">
                <a16:creationId xmlns:a16="http://schemas.microsoft.com/office/drawing/2014/main" id="{24C8040D-9D7D-0E3F-4C06-7515EE52DFC1}"/>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pic>
        <p:nvPicPr>
          <p:cNvPr id="15" name="laptop">
            <a:extLst>
              <a:ext uri="{FF2B5EF4-FFF2-40B4-BE49-F238E27FC236}">
                <a16:creationId xmlns:a16="http://schemas.microsoft.com/office/drawing/2014/main" id="{D5B29BCC-CE6D-997D-1138-F810E9D624E4}"/>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4497749" y="1713602"/>
            <a:ext cx="7205628" cy="4413599"/>
          </a:xfrm>
          <a:prstGeom prst="rect">
            <a:avLst/>
          </a:prstGeom>
          <a:effectLst>
            <a:outerShdw blurRad="127000" dist="63500" dir="5400000" algn="ctr" rotWithShape="0">
              <a:srgbClr val="858585">
                <a:alpha val="90000"/>
              </a:srgbClr>
            </a:outerShdw>
          </a:effectLst>
        </p:spPr>
      </p:pic>
      <p:sp>
        <p:nvSpPr>
          <p:cNvPr id="16" name="video placeholder">
            <a:extLst>
              <a:ext uri="{FF2B5EF4-FFF2-40B4-BE49-F238E27FC236}">
                <a16:creationId xmlns:a16="http://schemas.microsoft.com/office/drawing/2014/main" id="{1FD449DE-DECF-2E9D-C271-BC2FF21A109A}"/>
              </a:ext>
            </a:extLst>
          </p:cNvPr>
          <p:cNvSpPr>
            <a:spLocks noGrp="1" noRot="1" noMove="1" noResize="1" noEditPoints="1" noAdjustHandles="1" noChangeArrowheads="1" noChangeShapeType="1"/>
          </p:cNvSpPr>
          <p:nvPr>
            <p:ph type="media" sz="quarter" idx="16" hasCustomPrompt="1"/>
          </p:nvPr>
        </p:nvSpPr>
        <p:spPr>
          <a:xfrm>
            <a:off x="4914722" y="1818000"/>
            <a:ext cx="6371681" cy="3589200"/>
          </a:xfrm>
          <a:custGeom>
            <a:avLst/>
            <a:gdLst>
              <a:gd name="connsiteX0" fmla="*/ 89999 w 6371681"/>
              <a:gd name="connsiteY0" fmla="*/ 0 h 3589200"/>
              <a:gd name="connsiteX1" fmla="*/ 6283898 w 6371681"/>
              <a:gd name="connsiteY1" fmla="*/ 0 h 3589200"/>
              <a:gd name="connsiteX2" fmla="*/ 6283898 w 6371681"/>
              <a:gd name="connsiteY2" fmla="*/ 448 h 3589200"/>
              <a:gd name="connsiteX3" fmla="*/ 6316712 w 6371681"/>
              <a:gd name="connsiteY3" fmla="*/ 7073 h 3589200"/>
              <a:gd name="connsiteX4" fmla="*/ 6371680 w 6371681"/>
              <a:gd name="connsiteY4" fmla="*/ 90000 h 3589200"/>
              <a:gd name="connsiteX5" fmla="*/ 6371242 w 6371681"/>
              <a:gd name="connsiteY5" fmla="*/ 91434 h 3589200"/>
              <a:gd name="connsiteX6" fmla="*/ 6371681 w 6371681"/>
              <a:gd name="connsiteY6" fmla="*/ 91434 h 3589200"/>
              <a:gd name="connsiteX7" fmla="*/ 6371681 w 6371681"/>
              <a:gd name="connsiteY7" fmla="*/ 3589200 h 3589200"/>
              <a:gd name="connsiteX8" fmla="*/ 0 w 6371681"/>
              <a:gd name="connsiteY8" fmla="*/ 3589200 h 3589200"/>
              <a:gd name="connsiteX9" fmla="*/ 0 w 6371681"/>
              <a:gd name="connsiteY9" fmla="*/ 91434 h 3589200"/>
              <a:gd name="connsiteX10" fmla="*/ 289 w 6371681"/>
              <a:gd name="connsiteY10" fmla="*/ 91434 h 3589200"/>
              <a:gd name="connsiteX11" fmla="*/ 0 w 6371681"/>
              <a:gd name="connsiteY11" fmla="*/ 90005 h 3589200"/>
              <a:gd name="connsiteX12" fmla="*/ 0 w 6371681"/>
              <a:gd name="connsiteY12" fmla="*/ 89995 h 3589200"/>
              <a:gd name="connsiteX13" fmla="*/ 7072 w 6371681"/>
              <a:gd name="connsiteY13" fmla="*/ 54968 h 3589200"/>
              <a:gd name="connsiteX14" fmla="*/ 89999 w 6371681"/>
              <a:gd name="connsiteY14" fmla="*/ 0 h 358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71681" h="3589200">
                <a:moveTo>
                  <a:pt x="89999" y="0"/>
                </a:moveTo>
                <a:lnTo>
                  <a:pt x="6283898" y="0"/>
                </a:lnTo>
                <a:lnTo>
                  <a:pt x="6283898" y="448"/>
                </a:lnTo>
                <a:lnTo>
                  <a:pt x="6316712" y="7073"/>
                </a:lnTo>
                <a:cubicBezTo>
                  <a:pt x="6349015" y="20735"/>
                  <a:pt x="6371680" y="52721"/>
                  <a:pt x="6371680" y="90000"/>
                </a:cubicBezTo>
                <a:lnTo>
                  <a:pt x="6371242" y="91434"/>
                </a:lnTo>
                <a:lnTo>
                  <a:pt x="6371681" y="91434"/>
                </a:lnTo>
                <a:lnTo>
                  <a:pt x="6371681" y="3589200"/>
                </a:lnTo>
                <a:lnTo>
                  <a:pt x="0" y="3589200"/>
                </a:lnTo>
                <a:lnTo>
                  <a:pt x="0" y="91434"/>
                </a:lnTo>
                <a:lnTo>
                  <a:pt x="289" y="91434"/>
                </a:lnTo>
                <a:lnTo>
                  <a:pt x="0" y="90005"/>
                </a:lnTo>
                <a:lnTo>
                  <a:pt x="0" y="89995"/>
                </a:lnTo>
                <a:lnTo>
                  <a:pt x="7072" y="54968"/>
                </a:lnTo>
                <a:cubicBezTo>
                  <a:pt x="20735" y="22666"/>
                  <a:pt x="52720" y="0"/>
                  <a:pt x="89999" y="0"/>
                </a:cubicBezTo>
                <a:close/>
              </a:path>
            </a:pathLst>
          </a:custGeom>
          <a:solidFill>
            <a:srgbClr val="F2F2F2"/>
          </a:solidFill>
          <a:ln w="12700">
            <a:noFill/>
          </a:ln>
        </p:spPr>
        <p:txBody>
          <a:bodyPr wrap="square" tIns="180000" anchor="t" anchorCtr="0">
            <a:noAutofit/>
          </a:bodyPr>
          <a:lstStyle>
            <a:lvl1pPr algn="ctr">
              <a:defRPr sz="800">
                <a:solidFill>
                  <a:srgbClr val="ADADAD"/>
                </a:solidFill>
              </a:defRPr>
            </a:lvl1pPr>
          </a:lstStyle>
          <a:p>
            <a:r>
              <a:rPr lang="en-US"/>
              <a:t>CLICK ICON TO ADD VIDEO</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5" y="1712912"/>
            <a:ext cx="2909888" cy="4413600"/>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Heading_01</a:t>
            </a:r>
          </a:p>
          <a:p>
            <a:pPr lvl="5"/>
            <a:r>
              <a:rPr lang="en-US"/>
              <a:t>Heading_02</a:t>
            </a:r>
          </a:p>
          <a:p>
            <a:pPr lvl="6"/>
            <a:r>
              <a:rPr lang="en-US"/>
              <a:t>Heading_03</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1930833146"/>
      </p:ext>
    </p:extLst>
  </p:cSld>
  <p:clrMapOvr>
    <a:masterClrMapping/>
  </p:clrMapOvr>
  <p:hf sldNum="0" hdr="0" ftr="0" dt="0"/>
  <p:extLst>
    <p:ext uri="{DCECCB84-F9BA-43D5-87BE-67443E8EF086}">
      <p15:sldGuideLst xmlns:p15="http://schemas.microsoft.com/office/powerpoint/2012/main">
        <p15:guide id="1" pos="2139">
          <p15:clr>
            <a:srgbClr val="FBAE40"/>
          </p15:clr>
        </p15:guide>
        <p15:guide id="3" pos="236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6 CVs">
  <p:cSld name="6 CVs">
    <p:spTree>
      <p:nvGrpSpPr>
        <p:cNvPr id="1" name="Shape 124"/>
        <p:cNvGrpSpPr/>
        <p:nvPr/>
      </p:nvGrpSpPr>
      <p:grpSpPr>
        <a:xfrm>
          <a:off x="0" y="0"/>
          <a:ext cx="0" cy="0"/>
          <a:chOff x="0" y="0"/>
          <a:chExt cx="0" cy="0"/>
        </a:xfrm>
      </p:grpSpPr>
      <p:sp>
        <p:nvSpPr>
          <p:cNvPr id="125" name="Google Shape;125;p59"/>
          <p:cNvSpPr/>
          <p:nvPr/>
        </p:nvSpPr>
        <p:spPr>
          <a:xfrm>
            <a:off x="0" y="0"/>
            <a:ext cx="4043363"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sp>
        <p:nvSpPr>
          <p:cNvPr id="126" name="Google Shape;126;p59"/>
          <p:cNvSpPr txBox="1">
            <a:spLocks noGrp="1"/>
          </p:cNvSpPr>
          <p:nvPr>
            <p:ph type="title"/>
          </p:nvPr>
        </p:nvSpPr>
        <p:spPr>
          <a:xfrm>
            <a:off x="630000" y="1065600"/>
            <a:ext cx="3011487"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dk2"/>
              </a:buClr>
              <a:buSzPts val="3600"/>
              <a:buFont typeface="Proxima Nova Extrabold"/>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7" name="Google Shape;127;p59"/>
          <p:cNvSpPr txBox="1">
            <a:spLocks noGrp="1"/>
          </p:cNvSpPr>
          <p:nvPr>
            <p:ph type="body" idx="1"/>
          </p:nvPr>
        </p:nvSpPr>
        <p:spPr>
          <a:xfrm>
            <a:off x="630000" y="3124257"/>
            <a:ext cx="3060000" cy="3323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1"/>
              </a:buClr>
              <a:buSzPts val="2400"/>
              <a:buNone/>
              <a:defRPr sz="2400" b="1">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59"/>
          <p:cNvSpPr txBox="1">
            <a:spLocks noGrp="1"/>
          </p:cNvSpPr>
          <p:nvPr>
            <p:ph type="body" idx="2"/>
          </p:nvPr>
        </p:nvSpPr>
        <p:spPr>
          <a:xfrm>
            <a:off x="630553" y="3833267"/>
            <a:ext cx="3011487" cy="2215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0"/>
              </a:spcBef>
              <a:spcAft>
                <a:spcPts val="0"/>
              </a:spcAft>
              <a:buClr>
                <a:schemeClr val="dk1"/>
              </a:buClr>
              <a:buSzPts val="1600"/>
              <a:buNone/>
              <a:defRPr sz="1600">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59"/>
          <p:cNvSpPr>
            <a:spLocks noGrp="1"/>
          </p:cNvSpPr>
          <p:nvPr>
            <p:ph type="pic" idx="3"/>
          </p:nvPr>
        </p:nvSpPr>
        <p:spPr>
          <a:xfrm>
            <a:off x="4487862" y="1065212"/>
            <a:ext cx="2196000" cy="2088000"/>
          </a:xfrm>
          <a:prstGeom prst="rect">
            <a:avLst/>
          </a:prstGeom>
          <a:noFill/>
          <a:ln>
            <a:noFill/>
          </a:ln>
        </p:spPr>
      </p:sp>
      <p:sp>
        <p:nvSpPr>
          <p:cNvPr id="130" name="Google Shape;130;p59"/>
          <p:cNvSpPr>
            <a:spLocks noGrp="1"/>
          </p:cNvSpPr>
          <p:nvPr>
            <p:ph type="pic" idx="4"/>
          </p:nvPr>
        </p:nvSpPr>
        <p:spPr>
          <a:xfrm>
            <a:off x="6929988" y="1065212"/>
            <a:ext cx="2196000" cy="2088000"/>
          </a:xfrm>
          <a:prstGeom prst="rect">
            <a:avLst/>
          </a:prstGeom>
          <a:noFill/>
          <a:ln>
            <a:noFill/>
          </a:ln>
        </p:spPr>
      </p:sp>
      <p:sp>
        <p:nvSpPr>
          <p:cNvPr id="131" name="Google Shape;131;p59"/>
          <p:cNvSpPr>
            <a:spLocks noGrp="1"/>
          </p:cNvSpPr>
          <p:nvPr>
            <p:ph type="pic" idx="5"/>
          </p:nvPr>
        </p:nvSpPr>
        <p:spPr>
          <a:xfrm>
            <a:off x="9372113" y="1065212"/>
            <a:ext cx="2196000" cy="2088000"/>
          </a:xfrm>
          <a:prstGeom prst="rect">
            <a:avLst/>
          </a:prstGeom>
          <a:noFill/>
          <a:ln>
            <a:noFill/>
          </a:ln>
        </p:spPr>
      </p:sp>
      <p:sp>
        <p:nvSpPr>
          <p:cNvPr id="132" name="Google Shape;132;p59"/>
          <p:cNvSpPr>
            <a:spLocks noGrp="1"/>
          </p:cNvSpPr>
          <p:nvPr>
            <p:ph type="pic" idx="6"/>
          </p:nvPr>
        </p:nvSpPr>
        <p:spPr>
          <a:xfrm>
            <a:off x="4487862" y="3609538"/>
            <a:ext cx="2196000" cy="2088000"/>
          </a:xfrm>
          <a:prstGeom prst="rect">
            <a:avLst/>
          </a:prstGeom>
          <a:noFill/>
          <a:ln>
            <a:noFill/>
          </a:ln>
        </p:spPr>
      </p:sp>
      <p:sp>
        <p:nvSpPr>
          <p:cNvPr id="133" name="Google Shape;133;p59"/>
          <p:cNvSpPr>
            <a:spLocks noGrp="1"/>
          </p:cNvSpPr>
          <p:nvPr>
            <p:ph type="pic" idx="7"/>
          </p:nvPr>
        </p:nvSpPr>
        <p:spPr>
          <a:xfrm>
            <a:off x="6929988" y="3609538"/>
            <a:ext cx="2196000" cy="2088000"/>
          </a:xfrm>
          <a:prstGeom prst="rect">
            <a:avLst/>
          </a:prstGeom>
          <a:noFill/>
          <a:ln>
            <a:noFill/>
          </a:ln>
        </p:spPr>
      </p:sp>
      <p:sp>
        <p:nvSpPr>
          <p:cNvPr id="134" name="Google Shape;134;p59"/>
          <p:cNvSpPr>
            <a:spLocks noGrp="1"/>
          </p:cNvSpPr>
          <p:nvPr>
            <p:ph type="pic" idx="8"/>
          </p:nvPr>
        </p:nvSpPr>
        <p:spPr>
          <a:xfrm>
            <a:off x="9372113" y="3609538"/>
            <a:ext cx="2196000" cy="2088000"/>
          </a:xfrm>
          <a:prstGeom prst="rect">
            <a:avLst/>
          </a:prstGeom>
          <a:noFill/>
          <a:ln>
            <a:noFill/>
          </a:ln>
        </p:spPr>
      </p:sp>
      <p:sp>
        <p:nvSpPr>
          <p:cNvPr id="135" name="Google Shape;135;p59" descr="Hogar con relleno sólido">
            <a:hlinkClick r:id="rId2" action="ppaction://hlinksldjump"/>
          </p:cNvPr>
          <p:cNvSpPr/>
          <p:nvPr/>
        </p:nvSpPr>
        <p:spPr>
          <a:xfrm flipH="1">
            <a:off x="10783249"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1956">
          <p15:clr>
            <a:srgbClr val="FBAE40"/>
          </p15:clr>
        </p15:guide>
        <p15:guide id="2" orient="horz" pos="2409">
          <p15:clr>
            <a:srgbClr val="FBAE40"/>
          </p15:clr>
        </p15:guide>
        <p15:guide id="3" orient="horz" pos="663">
          <p15:clr>
            <a:srgbClr val="FBAE40"/>
          </p15:clr>
        </p15:guide>
        <p15:guide id="4" pos="2547">
          <p15:clr>
            <a:srgbClr val="FBAE40"/>
          </p15:clr>
        </p15:guide>
        <p15:guide id="5" pos="2819">
          <p15:clr>
            <a:srgbClr val="FBAE40"/>
          </p15:clr>
        </p15:guide>
        <p15:guide id="6" pos="2298">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picture mockup + text">
    <p:spTree>
      <p:nvGrpSpPr>
        <p:cNvPr id="1" name=""/>
        <p:cNvGrpSpPr/>
        <p:nvPr/>
      </p:nvGrpSpPr>
      <p:grpSpPr>
        <a:xfrm>
          <a:off x="0" y="0"/>
          <a:ext cx="0" cy="0"/>
          <a:chOff x="0" y="0"/>
          <a:chExt cx="0" cy="0"/>
        </a:xfrm>
      </p:grpSpPr>
      <p:sp>
        <p:nvSpPr>
          <p:cNvPr id="3" name="cornerstone">
            <a:extLst>
              <a:ext uri="{FF2B5EF4-FFF2-40B4-BE49-F238E27FC236}">
                <a16:creationId xmlns:a16="http://schemas.microsoft.com/office/drawing/2014/main" id="{E3B79C81-21B2-6786-E07E-C8E0615BC92A}"/>
              </a:ext>
            </a:extLst>
          </p:cNvPr>
          <p:cNvSpPr>
            <a:spLocks noGrp="1" noRot="1" noMove="1" noResize="1" noEditPoints="1" noAdjustHandles="1" noChangeArrowheads="1" noChangeShapeType="1"/>
          </p:cNvSpPr>
          <p:nvPr/>
        </p:nvSpPr>
        <p:spPr>
          <a:xfrm>
            <a:off x="4893547" y="1714501"/>
            <a:ext cx="7304803" cy="5143500"/>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F2F2F2"/>
          </a:solidFill>
          <a:ln w="12644" cap="flat">
            <a:noFill/>
            <a:prstDash val="solid"/>
            <a:miter/>
          </a:ln>
        </p:spPr>
        <p:txBody>
          <a:bodyPr rtlCol="0" anchor="ctr"/>
          <a:lstStyle/>
          <a:p>
            <a:endParaRPr lang="nl-NL" sz="1799"/>
          </a:p>
        </p:txBody>
      </p:sp>
      <p:sp>
        <p:nvSpPr>
          <p:cNvPr id="8" name="copyright">
            <a:extLst>
              <a:ext uri="{FF2B5EF4-FFF2-40B4-BE49-F238E27FC236}">
                <a16:creationId xmlns:a16="http://schemas.microsoft.com/office/drawing/2014/main" id="{303A61AA-D076-8F25-5864-77BF16FABF1D}"/>
              </a:ext>
            </a:extLst>
          </p:cNvPr>
          <p:cNvSpPr>
            <a:spLocks noGrp="1" noRot="1" noMove="1" noResize="1" noEditPoints="1" noAdjustHandles="1" noChangeArrowheads="1" noChangeShapeType="1"/>
          </p:cNvSpPr>
          <p:nvPr/>
        </p:nvSpPr>
        <p:spPr>
          <a:xfrm>
            <a:off x="10870159" y="6498000"/>
            <a:ext cx="83681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algn="r"/>
            <a:r>
              <a:rPr lang="nl-NL" sz="800" b="0" i="0">
                <a:solidFill>
                  <a:srgbClr val="ADADAD"/>
                </a:solidFill>
                <a:effectLst/>
                <a:latin typeface="Trebuchet MS" panose="020B0603020202020204" pitchFamily="34" charset="0"/>
              </a:rPr>
              <a:t>© </a:t>
            </a:r>
            <a:r>
              <a:rPr lang="nl-NL" sz="800">
                <a:solidFill>
                  <a:srgbClr val="ADADAD"/>
                </a:solidFill>
                <a:latin typeface="Trebuchet MS" panose="020B0603020202020204" pitchFamily="34" charset="0"/>
              </a:rPr>
              <a:t>BDO</a:t>
            </a:r>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pic>
        <p:nvPicPr>
          <p:cNvPr id="13" name="laptop">
            <a:extLst>
              <a:ext uri="{FF2B5EF4-FFF2-40B4-BE49-F238E27FC236}">
                <a16:creationId xmlns:a16="http://schemas.microsoft.com/office/drawing/2014/main" id="{309A864D-8BA6-29CF-69AB-D19D68B8FF15}"/>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p:blipFill>
        <p:spPr>
          <a:xfrm>
            <a:off x="4497749" y="1713602"/>
            <a:ext cx="7205628" cy="4413599"/>
          </a:xfrm>
          <a:prstGeom prst="rect">
            <a:avLst/>
          </a:prstGeom>
          <a:effectLst>
            <a:outerShdw blurRad="127000" dist="63500" dir="5400000" algn="ctr" rotWithShape="0">
              <a:srgbClr val="858585">
                <a:alpha val="90000"/>
              </a:srgbClr>
            </a:outerShdw>
          </a:effectLst>
        </p:spPr>
      </p:pic>
      <p:sp>
        <p:nvSpPr>
          <p:cNvPr id="14" name="picture placeholder">
            <a:extLst>
              <a:ext uri="{FF2B5EF4-FFF2-40B4-BE49-F238E27FC236}">
                <a16:creationId xmlns:a16="http://schemas.microsoft.com/office/drawing/2014/main" id="{8354444C-0495-C056-0EE1-8FBD1C97D101}"/>
              </a:ext>
            </a:extLst>
          </p:cNvPr>
          <p:cNvSpPr>
            <a:spLocks noGrp="1" noRot="1" noChangeAspect="1" noMove="1" noResize="1" noEditPoints="1" noAdjustHandles="1" noChangeArrowheads="1" noChangeShapeType="1"/>
          </p:cNvSpPr>
          <p:nvPr>
            <p:ph type="pic" sz="quarter" idx="17" hasCustomPrompt="1"/>
          </p:nvPr>
        </p:nvSpPr>
        <p:spPr>
          <a:xfrm>
            <a:off x="4914722" y="1818000"/>
            <a:ext cx="6371681" cy="3589200"/>
          </a:xfrm>
          <a:custGeom>
            <a:avLst/>
            <a:gdLst>
              <a:gd name="connsiteX0" fmla="*/ 89999 w 6371681"/>
              <a:gd name="connsiteY0" fmla="*/ 0 h 3589200"/>
              <a:gd name="connsiteX1" fmla="*/ 6283898 w 6371681"/>
              <a:gd name="connsiteY1" fmla="*/ 0 h 3589200"/>
              <a:gd name="connsiteX2" fmla="*/ 6283898 w 6371681"/>
              <a:gd name="connsiteY2" fmla="*/ 448 h 3589200"/>
              <a:gd name="connsiteX3" fmla="*/ 6316712 w 6371681"/>
              <a:gd name="connsiteY3" fmla="*/ 7073 h 3589200"/>
              <a:gd name="connsiteX4" fmla="*/ 6371680 w 6371681"/>
              <a:gd name="connsiteY4" fmla="*/ 90000 h 3589200"/>
              <a:gd name="connsiteX5" fmla="*/ 6371242 w 6371681"/>
              <a:gd name="connsiteY5" fmla="*/ 91434 h 3589200"/>
              <a:gd name="connsiteX6" fmla="*/ 6371681 w 6371681"/>
              <a:gd name="connsiteY6" fmla="*/ 91434 h 3589200"/>
              <a:gd name="connsiteX7" fmla="*/ 6371681 w 6371681"/>
              <a:gd name="connsiteY7" fmla="*/ 3589200 h 3589200"/>
              <a:gd name="connsiteX8" fmla="*/ 0 w 6371681"/>
              <a:gd name="connsiteY8" fmla="*/ 3589200 h 3589200"/>
              <a:gd name="connsiteX9" fmla="*/ 0 w 6371681"/>
              <a:gd name="connsiteY9" fmla="*/ 91434 h 3589200"/>
              <a:gd name="connsiteX10" fmla="*/ 289 w 6371681"/>
              <a:gd name="connsiteY10" fmla="*/ 91434 h 3589200"/>
              <a:gd name="connsiteX11" fmla="*/ 0 w 6371681"/>
              <a:gd name="connsiteY11" fmla="*/ 90005 h 3589200"/>
              <a:gd name="connsiteX12" fmla="*/ 0 w 6371681"/>
              <a:gd name="connsiteY12" fmla="*/ 89995 h 3589200"/>
              <a:gd name="connsiteX13" fmla="*/ 7072 w 6371681"/>
              <a:gd name="connsiteY13" fmla="*/ 54968 h 3589200"/>
              <a:gd name="connsiteX14" fmla="*/ 89999 w 6371681"/>
              <a:gd name="connsiteY14" fmla="*/ 0 h 358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71681" h="3589200">
                <a:moveTo>
                  <a:pt x="89999" y="0"/>
                </a:moveTo>
                <a:lnTo>
                  <a:pt x="6283898" y="0"/>
                </a:lnTo>
                <a:lnTo>
                  <a:pt x="6283898" y="448"/>
                </a:lnTo>
                <a:lnTo>
                  <a:pt x="6316712" y="7073"/>
                </a:lnTo>
                <a:cubicBezTo>
                  <a:pt x="6349015" y="20735"/>
                  <a:pt x="6371680" y="52721"/>
                  <a:pt x="6371680" y="90000"/>
                </a:cubicBezTo>
                <a:lnTo>
                  <a:pt x="6371242" y="91434"/>
                </a:lnTo>
                <a:lnTo>
                  <a:pt x="6371681" y="91434"/>
                </a:lnTo>
                <a:lnTo>
                  <a:pt x="6371681" y="3589200"/>
                </a:lnTo>
                <a:lnTo>
                  <a:pt x="0" y="3589200"/>
                </a:lnTo>
                <a:lnTo>
                  <a:pt x="0" y="91434"/>
                </a:lnTo>
                <a:lnTo>
                  <a:pt x="289" y="91434"/>
                </a:lnTo>
                <a:lnTo>
                  <a:pt x="0" y="90005"/>
                </a:lnTo>
                <a:lnTo>
                  <a:pt x="0" y="89995"/>
                </a:lnTo>
                <a:lnTo>
                  <a:pt x="7072" y="54968"/>
                </a:lnTo>
                <a:cubicBezTo>
                  <a:pt x="20735" y="22666"/>
                  <a:pt x="52720" y="0"/>
                  <a:pt x="89999" y="0"/>
                </a:cubicBezTo>
                <a:close/>
              </a:path>
            </a:pathLst>
          </a:custGeom>
          <a:solidFill>
            <a:srgbClr val="F2F2F2"/>
          </a:solidFill>
          <a:ln w="12700">
            <a:noFill/>
          </a:ln>
        </p:spPr>
        <p:txBody>
          <a:bodyPr wrap="square" tIns="180000" anchor="t" anchorCtr="0">
            <a:noAutofit/>
          </a:bodyPr>
          <a:lstStyle>
            <a:lvl1pPr algn="ctr">
              <a:defRPr sz="800">
                <a:solidFill>
                  <a:srgbClr val="ADADAD"/>
                </a:solidFill>
              </a:defRPr>
            </a:lvl1pPr>
          </a:lstStyle>
          <a:p>
            <a:r>
              <a:rPr lang="en-US"/>
              <a:t>CLICK ICON TO ADD PICTURE</a:t>
            </a:r>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5" y="1712912"/>
            <a:ext cx="2909888" cy="4413600"/>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Heading_01</a:t>
            </a:r>
          </a:p>
          <a:p>
            <a:pPr lvl="5"/>
            <a:r>
              <a:rPr lang="en-US"/>
              <a:t>Heading_02</a:t>
            </a:r>
          </a:p>
          <a:p>
            <a:pPr lvl="6"/>
            <a:r>
              <a:rPr lang="en-US"/>
              <a:t>Heading_03</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
        <p:nvSpPr>
          <p:cNvPr id="9" name="page # placeholder">
            <a:extLst>
              <a:ext uri="{FF2B5EF4-FFF2-40B4-BE49-F238E27FC236}">
                <a16:creationId xmlns:a16="http://schemas.microsoft.com/office/drawing/2014/main" id="{124D58DD-35E5-B955-5B16-903467A4048F}"/>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Tree>
    <p:extLst>
      <p:ext uri="{BB962C8B-B14F-4D97-AF65-F5344CB8AC3E}">
        <p14:creationId xmlns:p14="http://schemas.microsoft.com/office/powerpoint/2010/main" val="3163182799"/>
      </p:ext>
    </p:extLst>
  </p:cSld>
  <p:clrMapOvr>
    <a:masterClrMapping/>
  </p:clrMapOvr>
  <p:hf sldNum="0" hdr="0" ftr="0" dt="0"/>
  <p:extLst>
    <p:ext uri="{DCECCB84-F9BA-43D5-87BE-67443E8EF086}">
      <p15:sldGuideLst xmlns:p15="http://schemas.microsoft.com/office/powerpoint/2012/main">
        <p15:guide id="1" pos="2139">
          <p15:clr>
            <a:srgbClr val="FBAE40"/>
          </p15:clr>
        </p15:guide>
        <p15:guide id="3" pos="2366">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profile 1x (red)">
    <p:spTree>
      <p:nvGrpSpPr>
        <p:cNvPr id="1" name=""/>
        <p:cNvGrpSpPr/>
        <p:nvPr/>
      </p:nvGrpSpPr>
      <p:grpSpPr>
        <a:xfrm>
          <a:off x="0" y="0"/>
          <a:ext cx="0" cy="0"/>
          <a:chOff x="0" y="0"/>
          <a:chExt cx="0" cy="0"/>
        </a:xfrm>
      </p:grpSpPr>
      <p:grpSp>
        <p:nvGrpSpPr>
          <p:cNvPr id="2" name="picture background">
            <a:extLst>
              <a:ext uri="{FF2B5EF4-FFF2-40B4-BE49-F238E27FC236}">
                <a16:creationId xmlns:a16="http://schemas.microsoft.com/office/drawing/2014/main" id="{31BDEA6E-B31D-5638-C1D8-363F57792B79}"/>
              </a:ext>
            </a:extLst>
          </p:cNvPr>
          <p:cNvGrpSpPr>
            <a:grpSpLocks noGrp="1" noUngrp="1" noRot="1" noMove="1" noResize="1"/>
          </p:cNvGrpSpPr>
          <p:nvPr/>
        </p:nvGrpSpPr>
        <p:grpSpPr>
          <a:xfrm>
            <a:off x="0" y="0"/>
            <a:ext cx="4008438" cy="6858000"/>
            <a:chOff x="8206799" y="0"/>
            <a:chExt cx="4008438" cy="6858000"/>
          </a:xfrm>
          <a:solidFill>
            <a:schemeClr val="tx1">
              <a:alpha val="6000"/>
            </a:schemeClr>
          </a:solidFill>
        </p:grpSpPr>
        <p:sp>
          <p:nvSpPr>
            <p:cNvPr id="7" name="background color">
              <a:extLst>
                <a:ext uri="{FF2B5EF4-FFF2-40B4-BE49-F238E27FC236}">
                  <a16:creationId xmlns:a16="http://schemas.microsoft.com/office/drawing/2014/main" id="{BD769638-B972-57B9-D898-3A78728C3E60}"/>
                </a:ext>
              </a:extLst>
            </p:cNvPr>
            <p:cNvSpPr>
              <a:spLocks noGrp="1" noRot="1" noMove="1" noResize="1" noEditPoints="1" noAdjustHandles="1" noChangeArrowheads="1" noChangeShapeType="1"/>
            </p:cNvSpPr>
            <p:nvPr userDrawn="1"/>
          </p:nvSpPr>
          <p:spPr>
            <a:xfrm>
              <a:off x="8206799" y="0"/>
              <a:ext cx="4008438" cy="6857999"/>
            </a:xfrm>
            <a:prstGeom prst="rect">
              <a:avLst/>
            </a:prstGeom>
            <a:solidFill>
              <a:srgbClr val="E81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8" name="triangle pattern">
              <a:extLst>
                <a:ext uri="{FF2B5EF4-FFF2-40B4-BE49-F238E27FC236}">
                  <a16:creationId xmlns:a16="http://schemas.microsoft.com/office/drawing/2014/main" id="{1621C1AD-EDAA-46BF-69A0-2969F28097D6}"/>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6799" y="0"/>
              <a:ext cx="4008438" cy="6858000"/>
            </a:xfrm>
            <a:prstGeom prst="rect">
              <a:avLst/>
            </a:prstGeom>
          </p:spPr>
        </p:pic>
      </p:grpSp>
      <p:sp>
        <p:nvSpPr>
          <p:cNvPr id="3" name="page # placeholder">
            <a:extLst>
              <a:ext uri="{FF2B5EF4-FFF2-40B4-BE49-F238E27FC236}">
                <a16:creationId xmlns:a16="http://schemas.microsoft.com/office/drawing/2014/main" id="{B5B72E43-4BAB-4112-4BDD-429A56498B06}"/>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chemeClr val="bg1"/>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346574" y="6497708"/>
            <a:ext cx="6517234" cy="360292"/>
          </a:xfrm>
        </p:spPr>
        <p:txBody>
          <a:bodyPr/>
          <a:lstStyle>
            <a:lvl1pPr>
              <a:defRPr>
                <a:solidFill>
                  <a:srgbClr val="ADADAD"/>
                </a:solidFill>
              </a:defRPr>
            </a:lvl1pPr>
          </a:lstStyle>
          <a:p>
            <a:endParaRPr lang="nl-NL"/>
          </a:p>
        </p:txBody>
      </p:sp>
      <p:sp>
        <p:nvSpPr>
          <p:cNvPr id="21" name="contact details placeholder">
            <a:extLst>
              <a:ext uri="{FF2B5EF4-FFF2-40B4-BE49-F238E27FC236}">
                <a16:creationId xmlns:a16="http://schemas.microsoft.com/office/drawing/2014/main" id="{31CE46E6-D243-C9E1-1F90-B2CE4BBA59B0}"/>
              </a:ext>
            </a:extLst>
          </p:cNvPr>
          <p:cNvSpPr>
            <a:spLocks noGrp="1" noRot="1" noMove="1" noResize="1" noEditPoints="1" noAdjustHandles="1" noChangeArrowheads="1" noChangeShapeType="1"/>
          </p:cNvSpPr>
          <p:nvPr>
            <p:ph type="body" sz="quarter" idx="17" hasCustomPrompt="1"/>
          </p:nvPr>
        </p:nvSpPr>
        <p:spPr>
          <a:xfrm>
            <a:off x="499641" y="2671880"/>
            <a:ext cx="3045386" cy="3130842"/>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lang="en-US" sz="1599" kern="1200" dirty="0" smtClean="0">
                <a:solidFill>
                  <a:schemeClr val="bg1"/>
                </a:solidFill>
                <a:latin typeface="Trebuchet MS" panose="020B0603020202020204" pitchFamily="34" charset="0"/>
                <a:ea typeface="+mn-ea"/>
                <a:cs typeface="+mn-cs"/>
              </a:defRPr>
            </a:lvl5pPr>
            <a:lvl6pPr marL="269865" indent="-269865">
              <a:defRPr>
                <a:solidFill>
                  <a:schemeClr val="bg1"/>
                </a:solidFill>
              </a:defRPr>
            </a:lvl6pPr>
            <a:lvl7pPr marL="539730" indent="-269865">
              <a:defRPr>
                <a:solidFill>
                  <a:schemeClr val="bg1"/>
                </a:solidFill>
              </a:defRPr>
            </a:lvl7pPr>
            <a:lvl8pPr marL="0" indent="0">
              <a:buNone/>
              <a:defRPr lang="en-US" sz="1599" kern="1200" dirty="0" smtClean="0">
                <a:solidFill>
                  <a:schemeClr val="bg1"/>
                </a:solidFill>
                <a:latin typeface="Trebuchet MS" panose="020B0603020202020204" pitchFamily="34" charset="0"/>
                <a:ea typeface="+mn-ea"/>
                <a:cs typeface="+mn-cs"/>
              </a:defRPr>
            </a:lvl8pPr>
            <a:lvl9pPr marL="0" indent="0">
              <a:buNone/>
              <a:defRPr lang="en-US" sz="1599" kern="1200" dirty="0">
                <a:solidFill>
                  <a:schemeClr val="bg1"/>
                </a:solidFill>
                <a:latin typeface="Trebuchet MS" panose="020B0603020202020204" pitchFamily="34" charset="0"/>
                <a:ea typeface="+mn-ea"/>
                <a:cs typeface="+mn-cs"/>
              </a:defRPr>
            </a:lvl9pPr>
          </a:lstStyle>
          <a:p>
            <a:pPr lvl="0"/>
            <a:r>
              <a:rPr lang="en-US"/>
              <a:t>+XX (telephone number)</a:t>
            </a:r>
          </a:p>
          <a:p>
            <a:pPr lvl="0"/>
            <a:r>
              <a:rPr lang="en-US"/>
              <a:t>email.address@bdo.nl</a:t>
            </a:r>
          </a:p>
        </p:txBody>
      </p:sp>
      <p:sp>
        <p:nvSpPr>
          <p:cNvPr id="16" name="text placeholder">
            <a:extLst>
              <a:ext uri="{FF2B5EF4-FFF2-40B4-BE49-F238E27FC236}">
                <a16:creationId xmlns:a16="http://schemas.microsoft.com/office/drawing/2014/main" id="{6BA65AAF-C72A-7411-C43C-C437E01754DA}"/>
              </a:ext>
            </a:extLst>
          </p:cNvPr>
          <p:cNvSpPr>
            <a:spLocks noGrp="1" noRot="1" noMove="1" noResize="1" noEditPoints="1" noAdjustHandles="1" noChangeArrowheads="1" noChangeShapeType="1"/>
          </p:cNvSpPr>
          <p:nvPr>
            <p:ph type="body" sz="quarter" idx="14" hasCustomPrompt="1"/>
          </p:nvPr>
        </p:nvSpPr>
        <p:spPr>
          <a:xfrm>
            <a:off x="4346575" y="1712913"/>
            <a:ext cx="7356801"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ro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hasCustomPrompt="1"/>
          </p:nvPr>
        </p:nvSpPr>
        <p:spPr>
          <a:xfrm>
            <a:off x="4346575" y="953823"/>
            <a:ext cx="7360402"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n-US"/>
              <a:t>Role</a:t>
            </a:r>
            <a:endParaRPr lang="nl-NL"/>
          </a:p>
        </p:txBody>
      </p:sp>
      <p:sp>
        <p:nvSpPr>
          <p:cNvPr id="11" name="nam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hasCustomPrompt="1"/>
          </p:nvPr>
        </p:nvSpPr>
        <p:spPr>
          <a:xfrm>
            <a:off x="4346576" y="593726"/>
            <a:ext cx="7356801" cy="360099"/>
          </a:xfrm>
          <a:prstGeom prst="rect">
            <a:avLst/>
          </a:prstGeom>
        </p:spPr>
        <p:txBody>
          <a:bodyPr vert="horz" wrap="square" lIns="0" tIns="0" rIns="0" bIns="0" rtlCol="0" anchor="t" anchorCtr="0">
            <a:spAutoFit/>
          </a:bodyPr>
          <a:lstStyle>
            <a:lvl1pPr>
              <a:defRPr/>
            </a:lvl1pPr>
          </a:lstStyle>
          <a:p>
            <a:r>
              <a:rPr lang="en-US"/>
              <a:t>Name</a:t>
            </a:r>
            <a:endParaRPr lang="nl-NL"/>
          </a:p>
        </p:txBody>
      </p:sp>
      <p:sp>
        <p:nvSpPr>
          <p:cNvPr id="13" name="picture placeholder">
            <a:extLst>
              <a:ext uri="{FF2B5EF4-FFF2-40B4-BE49-F238E27FC236}">
                <a16:creationId xmlns:a16="http://schemas.microsoft.com/office/drawing/2014/main" id="{52B91902-C0FE-E942-6954-501149070F4E}"/>
              </a:ext>
            </a:extLst>
          </p:cNvPr>
          <p:cNvSpPr>
            <a:spLocks noGrp="1" noRot="1" noMove="1" noResize="1" noEditPoints="1" noAdjustHandles="1" noChangeArrowheads="1" noChangeShapeType="1"/>
          </p:cNvSpPr>
          <p:nvPr>
            <p:ph type="pic" sz="quarter" idx="13" hasCustomPrompt="1"/>
          </p:nvPr>
        </p:nvSpPr>
        <p:spPr>
          <a:xfrm>
            <a:off x="499641" y="610119"/>
            <a:ext cx="1602000" cy="1602000"/>
          </a:xfrm>
          <a:prstGeom prst="ellipse">
            <a:avLst/>
          </a:prstGeom>
          <a:solidFill>
            <a:srgbClr val="F2F2F2"/>
          </a:solidFill>
          <a:ln w="3175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Tree>
    <p:extLst>
      <p:ext uri="{BB962C8B-B14F-4D97-AF65-F5344CB8AC3E}">
        <p14:creationId xmlns:p14="http://schemas.microsoft.com/office/powerpoint/2010/main" val="664042905"/>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25">
          <p15:clr>
            <a:srgbClr val="FBAE40"/>
          </p15:clr>
        </p15:guide>
        <p15:guide id="4" pos="5169">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profile 1x">
    <p:spTree>
      <p:nvGrpSpPr>
        <p:cNvPr id="1" name=""/>
        <p:cNvGrpSpPr/>
        <p:nvPr/>
      </p:nvGrpSpPr>
      <p:grpSpPr>
        <a:xfrm>
          <a:off x="0" y="0"/>
          <a:ext cx="0" cy="0"/>
          <a:chOff x="0" y="0"/>
          <a:chExt cx="0" cy="0"/>
        </a:xfrm>
      </p:grpSpPr>
      <p:grpSp>
        <p:nvGrpSpPr>
          <p:cNvPr id="9" name="picture background">
            <a:extLst>
              <a:ext uri="{FF2B5EF4-FFF2-40B4-BE49-F238E27FC236}">
                <a16:creationId xmlns:a16="http://schemas.microsoft.com/office/drawing/2014/main" id="{894863FA-FE23-75E8-6021-F59B9E35E692}"/>
              </a:ext>
            </a:extLst>
          </p:cNvPr>
          <p:cNvGrpSpPr>
            <a:grpSpLocks noGrp="1" noUngrp="1" noRot="1" noMove="1" noResize="1"/>
          </p:cNvGrpSpPr>
          <p:nvPr/>
        </p:nvGrpSpPr>
        <p:grpSpPr>
          <a:xfrm>
            <a:off x="0" y="0"/>
            <a:ext cx="4008438" cy="6858000"/>
            <a:chOff x="8206799" y="0"/>
            <a:chExt cx="4008438" cy="6858000"/>
          </a:xfrm>
          <a:solidFill>
            <a:schemeClr val="bg2"/>
          </a:solidFill>
        </p:grpSpPr>
        <p:sp>
          <p:nvSpPr>
            <p:cNvPr id="10" name="background color">
              <a:extLst>
                <a:ext uri="{FF2B5EF4-FFF2-40B4-BE49-F238E27FC236}">
                  <a16:creationId xmlns:a16="http://schemas.microsoft.com/office/drawing/2014/main" id="{A3900614-F84A-E653-475A-5F1956CB28A4}"/>
                </a:ext>
              </a:extLst>
            </p:cNvPr>
            <p:cNvSpPr>
              <a:spLocks noGrp="1" noRot="1" noMove="1" noResize="1" noEditPoints="1" noAdjustHandles="1" noChangeArrowheads="1" noChangeShapeType="1"/>
            </p:cNvSpPr>
            <p:nvPr userDrawn="1"/>
          </p:nvSpPr>
          <p:spPr>
            <a:xfrm>
              <a:off x="8206799" y="0"/>
              <a:ext cx="4008438" cy="6857999"/>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2" name="triangle pattern">
              <a:extLst>
                <a:ext uri="{FF2B5EF4-FFF2-40B4-BE49-F238E27FC236}">
                  <a16:creationId xmlns:a16="http://schemas.microsoft.com/office/drawing/2014/main" id="{341A9164-0C95-2B18-3505-951544C77808}"/>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6799" y="0"/>
              <a:ext cx="4008438" cy="6858000"/>
            </a:xfrm>
            <a:prstGeom prst="rect">
              <a:avLst/>
            </a:prstGeom>
          </p:spPr>
        </p:pic>
      </p:grpSp>
      <p:sp>
        <p:nvSpPr>
          <p:cNvPr id="3" name="page # placeholder">
            <a:extLst>
              <a:ext uri="{FF2B5EF4-FFF2-40B4-BE49-F238E27FC236}">
                <a16:creationId xmlns:a16="http://schemas.microsoft.com/office/drawing/2014/main" id="{B5B72E43-4BAB-4112-4BDD-429A56498B06}"/>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a:xfrm>
            <a:off x="4346574" y="6497708"/>
            <a:ext cx="6517234" cy="360292"/>
          </a:xfrm>
        </p:spPr>
        <p:txBody>
          <a:bodyPr/>
          <a:lstStyle>
            <a:lvl1pPr>
              <a:defRPr>
                <a:solidFill>
                  <a:srgbClr val="ADADAD"/>
                </a:solidFill>
              </a:defRPr>
            </a:lvl1pPr>
          </a:lstStyle>
          <a:p>
            <a:endParaRPr lang="nl-NL"/>
          </a:p>
        </p:txBody>
      </p:sp>
      <p:sp>
        <p:nvSpPr>
          <p:cNvPr id="21" name="contact details placeholder">
            <a:extLst>
              <a:ext uri="{FF2B5EF4-FFF2-40B4-BE49-F238E27FC236}">
                <a16:creationId xmlns:a16="http://schemas.microsoft.com/office/drawing/2014/main" id="{31CE46E6-D243-C9E1-1F90-B2CE4BBA59B0}"/>
              </a:ext>
            </a:extLst>
          </p:cNvPr>
          <p:cNvSpPr>
            <a:spLocks noGrp="1" noRot="1" noMove="1" noResize="1" noEditPoints="1" noAdjustHandles="1" noChangeArrowheads="1" noChangeShapeType="1"/>
          </p:cNvSpPr>
          <p:nvPr>
            <p:ph type="body" sz="quarter" idx="17" hasCustomPrompt="1"/>
          </p:nvPr>
        </p:nvSpPr>
        <p:spPr>
          <a:xfrm>
            <a:off x="485023" y="2671201"/>
            <a:ext cx="3045386" cy="3458138"/>
          </a:xfrm>
        </p:spPr>
        <p:txBody>
          <a:bodyPr/>
          <a:lstStyle>
            <a:lvl1pPr>
              <a:defRPr>
                <a:solidFill>
                  <a:sysClr val="windowText" lastClr="000000"/>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lang="en-US" sz="1599" kern="1200" dirty="0" smtClean="0">
                <a:solidFill>
                  <a:schemeClr val="bg1"/>
                </a:solidFill>
                <a:latin typeface="Trebuchet MS" panose="020B0603020202020204" pitchFamily="34" charset="0"/>
                <a:ea typeface="+mn-ea"/>
                <a:cs typeface="+mn-cs"/>
              </a:defRPr>
            </a:lvl5pPr>
            <a:lvl6pPr marL="269865" indent="-269865">
              <a:defRPr>
                <a:solidFill>
                  <a:schemeClr val="bg1"/>
                </a:solidFill>
              </a:defRPr>
            </a:lvl6pPr>
            <a:lvl7pPr marL="539730" indent="-269865">
              <a:defRPr>
                <a:solidFill>
                  <a:schemeClr val="bg1"/>
                </a:solidFill>
              </a:defRPr>
            </a:lvl7pPr>
            <a:lvl8pPr marL="0" indent="0">
              <a:buNone/>
              <a:defRPr lang="en-US" sz="1599" kern="1200" dirty="0" smtClean="0">
                <a:solidFill>
                  <a:schemeClr val="bg1"/>
                </a:solidFill>
                <a:latin typeface="Trebuchet MS" panose="020B0603020202020204" pitchFamily="34" charset="0"/>
                <a:ea typeface="+mn-ea"/>
                <a:cs typeface="+mn-cs"/>
              </a:defRPr>
            </a:lvl8pPr>
            <a:lvl9pPr marL="0" indent="0">
              <a:buNone/>
              <a:defRPr lang="en-US" sz="1599" kern="1200" dirty="0">
                <a:solidFill>
                  <a:schemeClr val="bg1"/>
                </a:solidFill>
                <a:latin typeface="Trebuchet MS" panose="020B0603020202020204" pitchFamily="34" charset="0"/>
                <a:ea typeface="+mn-ea"/>
                <a:cs typeface="+mn-cs"/>
              </a:defRPr>
            </a:lvl9pPr>
          </a:lstStyle>
          <a:p>
            <a:pPr lvl="0"/>
            <a:r>
              <a:rPr lang="en-US"/>
              <a:t>+XX (telephone number)</a:t>
            </a:r>
          </a:p>
          <a:p>
            <a:pPr lvl="0"/>
            <a:r>
              <a:rPr lang="en-US"/>
              <a:t>email.address@bdo.nl</a:t>
            </a:r>
          </a:p>
          <a:p>
            <a:pPr lvl="0"/>
            <a:endParaRPr lang="en-US"/>
          </a:p>
        </p:txBody>
      </p:sp>
      <p:sp>
        <p:nvSpPr>
          <p:cNvPr id="16" name="text placeholder">
            <a:extLst>
              <a:ext uri="{FF2B5EF4-FFF2-40B4-BE49-F238E27FC236}">
                <a16:creationId xmlns:a16="http://schemas.microsoft.com/office/drawing/2014/main" id="{6BA65AAF-C72A-7411-C43C-C437E01754DA}"/>
              </a:ext>
            </a:extLst>
          </p:cNvPr>
          <p:cNvSpPr>
            <a:spLocks noGrp="1" noRot="1" noMove="1" noResize="1" noEditPoints="1" noAdjustHandles="1" noChangeArrowheads="1" noChangeShapeType="1"/>
          </p:cNvSpPr>
          <p:nvPr>
            <p:ph type="body" sz="quarter" idx="14" hasCustomPrompt="1"/>
          </p:nvPr>
        </p:nvSpPr>
        <p:spPr>
          <a:xfrm>
            <a:off x="4346575" y="1712913"/>
            <a:ext cx="7356801"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ro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hasCustomPrompt="1"/>
          </p:nvPr>
        </p:nvSpPr>
        <p:spPr>
          <a:xfrm>
            <a:off x="4346575" y="953823"/>
            <a:ext cx="7360402"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n-US"/>
              <a:t>Role</a:t>
            </a:r>
            <a:endParaRPr lang="nl-NL"/>
          </a:p>
        </p:txBody>
      </p:sp>
      <p:sp>
        <p:nvSpPr>
          <p:cNvPr id="11" name="nam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hasCustomPrompt="1"/>
          </p:nvPr>
        </p:nvSpPr>
        <p:spPr>
          <a:xfrm>
            <a:off x="4346576" y="593726"/>
            <a:ext cx="7356801" cy="360099"/>
          </a:xfrm>
          <a:prstGeom prst="rect">
            <a:avLst/>
          </a:prstGeom>
        </p:spPr>
        <p:txBody>
          <a:bodyPr vert="horz" wrap="square" lIns="0" tIns="0" rIns="0" bIns="0" rtlCol="0" anchor="t" anchorCtr="0">
            <a:spAutoFit/>
          </a:bodyPr>
          <a:lstStyle>
            <a:lvl1pPr>
              <a:defRPr/>
            </a:lvl1pPr>
          </a:lstStyle>
          <a:p>
            <a:r>
              <a:rPr lang="en-US"/>
              <a:t>Name</a:t>
            </a:r>
            <a:endParaRPr lang="nl-NL"/>
          </a:p>
        </p:txBody>
      </p:sp>
      <p:sp>
        <p:nvSpPr>
          <p:cNvPr id="14" name="picture placeholder">
            <a:extLst>
              <a:ext uri="{FF2B5EF4-FFF2-40B4-BE49-F238E27FC236}">
                <a16:creationId xmlns:a16="http://schemas.microsoft.com/office/drawing/2014/main" id="{9F11F92A-6D76-156E-B47A-6241592EB53F}"/>
              </a:ext>
            </a:extLst>
          </p:cNvPr>
          <p:cNvSpPr>
            <a:spLocks noGrp="1" noRot="1" noMove="1" noResize="1" noEditPoints="1" noAdjustHandles="1" noChangeArrowheads="1" noChangeShapeType="1"/>
          </p:cNvSpPr>
          <p:nvPr>
            <p:ph type="pic" sz="quarter" idx="13" hasCustomPrompt="1"/>
          </p:nvPr>
        </p:nvSpPr>
        <p:spPr>
          <a:xfrm>
            <a:off x="499641" y="610119"/>
            <a:ext cx="1602000" cy="1602000"/>
          </a:xfrm>
          <a:prstGeom prst="ellipse">
            <a:avLst/>
          </a:prstGeom>
          <a:solidFill>
            <a:srgbClr val="F2F2F2"/>
          </a:solidFill>
          <a:ln w="3175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Tree>
    <p:extLst>
      <p:ext uri="{BB962C8B-B14F-4D97-AF65-F5344CB8AC3E}">
        <p14:creationId xmlns:p14="http://schemas.microsoft.com/office/powerpoint/2010/main" val="1380870678"/>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25">
          <p15:clr>
            <a:srgbClr val="FBAE40"/>
          </p15:clr>
        </p15:guide>
        <p15:guide id="4" pos="5169">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profile 2x">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4C4BA294-1524-13C6-4537-B165824E72C7}"/>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grpSp>
        <p:nvGrpSpPr>
          <p:cNvPr id="7" name="picture background_02">
            <a:extLst>
              <a:ext uri="{FF2B5EF4-FFF2-40B4-BE49-F238E27FC236}">
                <a16:creationId xmlns:a16="http://schemas.microsoft.com/office/drawing/2014/main" id="{DA5F90CB-9DBE-C74F-A820-FCF03D3154DA}"/>
              </a:ext>
            </a:extLst>
          </p:cNvPr>
          <p:cNvGrpSpPr>
            <a:grpSpLocks noGrp="1" noUngrp="1" noRot="1" noMove="1" noResize="1"/>
          </p:cNvGrpSpPr>
          <p:nvPr/>
        </p:nvGrpSpPr>
        <p:grpSpPr>
          <a:xfrm>
            <a:off x="6275814" y="1712177"/>
            <a:ext cx="5426400" cy="4421474"/>
            <a:chOff x="6276975" y="1712913"/>
            <a:chExt cx="5426400" cy="4421474"/>
          </a:xfrm>
        </p:grpSpPr>
        <p:sp>
          <p:nvSpPr>
            <p:cNvPr id="8" name="background colour">
              <a:extLst>
                <a:ext uri="{FF2B5EF4-FFF2-40B4-BE49-F238E27FC236}">
                  <a16:creationId xmlns:a16="http://schemas.microsoft.com/office/drawing/2014/main" id="{0500D202-3258-FA1A-2376-AC44EF74A5F6}"/>
                </a:ext>
              </a:extLst>
            </p:cNvPr>
            <p:cNvSpPr>
              <a:spLocks noGrp="1" noRot="1" noMove="1" noResize="1" noEditPoints="1" noAdjustHandles="1" noChangeArrowheads="1" noChangeShapeType="1"/>
            </p:cNvSpPr>
            <p:nvPr userDrawn="1"/>
          </p:nvSpPr>
          <p:spPr>
            <a:xfrm>
              <a:off x="6276975" y="1712913"/>
              <a:ext cx="5426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3" name="triangle pattern">
              <a:extLst>
                <a:ext uri="{FF2B5EF4-FFF2-40B4-BE49-F238E27FC236}">
                  <a16:creationId xmlns:a16="http://schemas.microsoft.com/office/drawing/2014/main" id="{D2D9B72A-C311-FE13-EFCE-BE43375B1C89}"/>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6276975" y="1712913"/>
              <a:ext cx="5425200" cy="4421474"/>
            </a:xfrm>
            <a:prstGeom prst="rect">
              <a:avLst/>
            </a:prstGeom>
          </p:spPr>
        </p:pic>
      </p:grpSp>
      <p:grpSp>
        <p:nvGrpSpPr>
          <p:cNvPr id="30" name="picture background_01">
            <a:extLst>
              <a:ext uri="{FF2B5EF4-FFF2-40B4-BE49-F238E27FC236}">
                <a16:creationId xmlns:a16="http://schemas.microsoft.com/office/drawing/2014/main" id="{C1AA94AE-7779-9824-6E7E-37F27BE40FE9}"/>
              </a:ext>
            </a:extLst>
          </p:cNvPr>
          <p:cNvGrpSpPr>
            <a:grpSpLocks noGrp="1" noUngrp="1" noRot="1" noMove="1" noResize="1"/>
          </p:cNvGrpSpPr>
          <p:nvPr/>
        </p:nvGrpSpPr>
        <p:grpSpPr>
          <a:xfrm>
            <a:off x="480627" y="1712177"/>
            <a:ext cx="5426400" cy="4421474"/>
            <a:chOff x="6276975" y="1712913"/>
            <a:chExt cx="5426400" cy="4421474"/>
          </a:xfrm>
        </p:grpSpPr>
        <p:sp>
          <p:nvSpPr>
            <p:cNvPr id="31" name="background colour">
              <a:extLst>
                <a:ext uri="{FF2B5EF4-FFF2-40B4-BE49-F238E27FC236}">
                  <a16:creationId xmlns:a16="http://schemas.microsoft.com/office/drawing/2014/main" id="{8E68B9F7-EE61-50FB-8A62-CF14A6B65646}"/>
                </a:ext>
              </a:extLst>
            </p:cNvPr>
            <p:cNvSpPr>
              <a:spLocks noGrp="1" noRot="1" noMove="1" noResize="1" noEditPoints="1" noAdjustHandles="1" noChangeArrowheads="1" noChangeShapeType="1"/>
            </p:cNvSpPr>
            <p:nvPr userDrawn="1"/>
          </p:nvSpPr>
          <p:spPr>
            <a:xfrm>
              <a:off x="6276975" y="1712913"/>
              <a:ext cx="5426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32" name="triangle pattern">
              <a:extLst>
                <a:ext uri="{FF2B5EF4-FFF2-40B4-BE49-F238E27FC236}">
                  <a16:creationId xmlns:a16="http://schemas.microsoft.com/office/drawing/2014/main" id="{E925AF77-CD9F-1829-08DC-047FB7756934}"/>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6276975" y="1712913"/>
              <a:ext cx="5425200" cy="4421474"/>
            </a:xfrm>
            <a:prstGeom prst="rect">
              <a:avLst/>
            </a:prstGeom>
          </p:spPr>
        </p:pic>
      </p:grpSp>
      <p:sp>
        <p:nvSpPr>
          <p:cNvPr id="28" name="contact details placeholder 02">
            <a:extLst>
              <a:ext uri="{FF2B5EF4-FFF2-40B4-BE49-F238E27FC236}">
                <a16:creationId xmlns:a16="http://schemas.microsoft.com/office/drawing/2014/main" id="{FFF91338-A066-94D7-8065-F9136B706E8E}"/>
              </a:ext>
            </a:extLst>
          </p:cNvPr>
          <p:cNvSpPr>
            <a:spLocks noGrp="1" noRot="1" noMove="1" noResize="1" noEditPoints="1" noAdjustHandles="1" noChangeArrowheads="1" noChangeShapeType="1"/>
          </p:cNvSpPr>
          <p:nvPr>
            <p:ph type="body" sz="quarter" idx="28" hasCustomPrompt="1"/>
          </p:nvPr>
        </p:nvSpPr>
        <p:spPr>
          <a:xfrm>
            <a:off x="6612220" y="4566759"/>
            <a:ext cx="4748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9" name="role placeholder_02">
            <a:extLst>
              <a:ext uri="{FF2B5EF4-FFF2-40B4-BE49-F238E27FC236}">
                <a16:creationId xmlns:a16="http://schemas.microsoft.com/office/drawing/2014/main" id="{A1976D02-BE05-E1C7-B7A1-BEFA9980B684}"/>
              </a:ext>
            </a:extLst>
          </p:cNvPr>
          <p:cNvSpPr>
            <a:spLocks noGrp="1" noRot="1" noMove="1" noResize="1" noEditPoints="1" noAdjustHandles="1" noChangeArrowheads="1" noChangeShapeType="1"/>
          </p:cNvSpPr>
          <p:nvPr>
            <p:ph type="body" sz="quarter" idx="29" hasCustomPrompt="1"/>
          </p:nvPr>
        </p:nvSpPr>
        <p:spPr>
          <a:xfrm>
            <a:off x="6612220" y="4172044"/>
            <a:ext cx="47484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7" name="name placeholder 02">
            <a:extLst>
              <a:ext uri="{FF2B5EF4-FFF2-40B4-BE49-F238E27FC236}">
                <a16:creationId xmlns:a16="http://schemas.microsoft.com/office/drawing/2014/main" id="{9D5844A2-3E13-051D-CBFE-CC795C7AC714}"/>
              </a:ext>
            </a:extLst>
          </p:cNvPr>
          <p:cNvSpPr>
            <a:spLocks noGrp="1" noRot="1" noMove="1" noResize="1" noEditPoints="1" noAdjustHandles="1" noChangeArrowheads="1" noChangeShapeType="1"/>
          </p:cNvSpPr>
          <p:nvPr>
            <p:ph type="body" sz="quarter" idx="27" hasCustomPrompt="1"/>
          </p:nvPr>
        </p:nvSpPr>
        <p:spPr>
          <a:xfrm>
            <a:off x="6612220" y="3849993"/>
            <a:ext cx="47484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18" name="picture placeholder_02">
            <a:extLst>
              <a:ext uri="{FF2B5EF4-FFF2-40B4-BE49-F238E27FC236}">
                <a16:creationId xmlns:a16="http://schemas.microsoft.com/office/drawing/2014/main" id="{2A59FB20-5FE5-7250-F37B-962920CA1E8C}"/>
              </a:ext>
            </a:extLst>
          </p:cNvPr>
          <p:cNvSpPr>
            <a:spLocks noGrp="1" noRot="1" noMove="1" noResize="1" noEditPoints="1" noAdjustHandles="1" noChangeArrowheads="1" noChangeShapeType="1"/>
          </p:cNvSpPr>
          <p:nvPr>
            <p:ph type="pic" sz="quarter" idx="25" hasCustomPrompt="1"/>
          </p:nvPr>
        </p:nvSpPr>
        <p:spPr>
          <a:xfrm>
            <a:off x="8273563"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25" name="contact details placeholder 01">
            <a:extLst>
              <a:ext uri="{FF2B5EF4-FFF2-40B4-BE49-F238E27FC236}">
                <a16:creationId xmlns:a16="http://schemas.microsoft.com/office/drawing/2014/main" id="{06A2FC01-F1E0-1563-893D-62F9BA94A706}"/>
              </a:ext>
            </a:extLst>
          </p:cNvPr>
          <p:cNvSpPr>
            <a:spLocks noGrp="1" noRot="1" noMove="1" noResize="1" noEditPoints="1" noAdjustHandles="1" noChangeArrowheads="1" noChangeShapeType="1"/>
          </p:cNvSpPr>
          <p:nvPr>
            <p:ph type="body" sz="quarter" idx="20" hasCustomPrompt="1"/>
          </p:nvPr>
        </p:nvSpPr>
        <p:spPr>
          <a:xfrm>
            <a:off x="826007" y="4566759"/>
            <a:ext cx="4748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6" name="role placeholder_01">
            <a:extLst>
              <a:ext uri="{FF2B5EF4-FFF2-40B4-BE49-F238E27FC236}">
                <a16:creationId xmlns:a16="http://schemas.microsoft.com/office/drawing/2014/main" id="{0C219015-9837-EEF6-0CA0-7FC14502A3B7}"/>
              </a:ext>
            </a:extLst>
          </p:cNvPr>
          <p:cNvSpPr>
            <a:spLocks noGrp="1" noRot="1" noMove="1" noResize="1" noEditPoints="1" noAdjustHandles="1" noChangeArrowheads="1" noChangeShapeType="1"/>
          </p:cNvSpPr>
          <p:nvPr>
            <p:ph type="body" sz="quarter" idx="26" hasCustomPrompt="1"/>
          </p:nvPr>
        </p:nvSpPr>
        <p:spPr>
          <a:xfrm>
            <a:off x="826007" y="4172044"/>
            <a:ext cx="47484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4" name="name placeholder 01">
            <a:extLst>
              <a:ext uri="{FF2B5EF4-FFF2-40B4-BE49-F238E27FC236}">
                <a16:creationId xmlns:a16="http://schemas.microsoft.com/office/drawing/2014/main" id="{522F3CB4-3C52-4E6C-64EE-E2F42A3277AE}"/>
              </a:ext>
            </a:extLst>
          </p:cNvPr>
          <p:cNvSpPr>
            <a:spLocks noGrp="1" noRot="1" noMove="1" noResize="1" noEditPoints="1" noAdjustHandles="1" noChangeArrowheads="1" noChangeShapeType="1"/>
          </p:cNvSpPr>
          <p:nvPr>
            <p:ph type="body" sz="quarter" idx="19" hasCustomPrompt="1"/>
          </p:nvPr>
        </p:nvSpPr>
        <p:spPr>
          <a:xfrm>
            <a:off x="826007" y="3849993"/>
            <a:ext cx="47484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17" name="picture placeholder_01">
            <a:extLst>
              <a:ext uri="{FF2B5EF4-FFF2-40B4-BE49-F238E27FC236}">
                <a16:creationId xmlns:a16="http://schemas.microsoft.com/office/drawing/2014/main" id="{AB241C98-323B-F2C8-8BB3-26E3A271DB72}"/>
              </a:ext>
            </a:extLst>
          </p:cNvPr>
          <p:cNvSpPr>
            <a:spLocks noGrp="1" noRot="1" noMove="1" noResize="1" noEditPoints="1" noAdjustHandles="1" noChangeArrowheads="1" noChangeShapeType="1"/>
          </p:cNvSpPr>
          <p:nvPr>
            <p:ph type="pic" sz="quarter" idx="23" hasCustomPrompt="1"/>
          </p:nvPr>
        </p:nvSpPr>
        <p:spPr>
          <a:xfrm>
            <a:off x="2482589"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lvl1pPr>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18853009"/>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profile 3x">
    <p:spTree>
      <p:nvGrpSpPr>
        <p:cNvPr id="1" name=""/>
        <p:cNvGrpSpPr/>
        <p:nvPr/>
      </p:nvGrpSpPr>
      <p:grpSpPr>
        <a:xfrm>
          <a:off x="0" y="0"/>
          <a:ext cx="0" cy="0"/>
          <a:chOff x="0" y="0"/>
          <a:chExt cx="0" cy="0"/>
        </a:xfrm>
      </p:grpSpPr>
      <p:sp>
        <p:nvSpPr>
          <p:cNvPr id="3" name="page # placeholder">
            <a:extLst>
              <a:ext uri="{FF2B5EF4-FFF2-40B4-BE49-F238E27FC236}">
                <a16:creationId xmlns:a16="http://schemas.microsoft.com/office/drawing/2014/main" id="{B2D7CBB4-F62C-B3B0-CAD0-1ABC18A7E54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grpSp>
        <p:nvGrpSpPr>
          <p:cNvPr id="34" name="picture background_03">
            <a:extLst>
              <a:ext uri="{FF2B5EF4-FFF2-40B4-BE49-F238E27FC236}">
                <a16:creationId xmlns:a16="http://schemas.microsoft.com/office/drawing/2014/main" id="{F5AAF5E4-5EE7-A30E-2DC3-024CE9EF10CC}"/>
              </a:ext>
            </a:extLst>
          </p:cNvPr>
          <p:cNvGrpSpPr>
            <a:grpSpLocks noGrp="1" noUngrp="1" noRot="1" noMove="1" noResize="1"/>
          </p:cNvGrpSpPr>
          <p:nvPr/>
        </p:nvGrpSpPr>
        <p:grpSpPr>
          <a:xfrm>
            <a:off x="8204177" y="1712179"/>
            <a:ext cx="3499200" cy="4412035"/>
            <a:chOff x="8204174" y="1712913"/>
            <a:chExt cx="3499200" cy="4412035"/>
          </a:xfrm>
          <a:solidFill>
            <a:schemeClr val="bg2">
              <a:alpha val="60000"/>
            </a:schemeClr>
          </a:solidFill>
        </p:grpSpPr>
        <p:sp>
          <p:nvSpPr>
            <p:cNvPr id="35" name="background colour">
              <a:extLst>
                <a:ext uri="{FF2B5EF4-FFF2-40B4-BE49-F238E27FC236}">
                  <a16:creationId xmlns:a16="http://schemas.microsoft.com/office/drawing/2014/main" id="{EFB15F73-3308-22EF-E358-88DA685D2A63}"/>
                </a:ext>
              </a:extLst>
            </p:cNvPr>
            <p:cNvSpPr>
              <a:spLocks noGrp="1" noRot="1" noMove="1" noResize="1" noEditPoints="1" noAdjustHandles="1" noChangeArrowheads="1" noChangeShapeType="1"/>
            </p:cNvSpPr>
            <p:nvPr userDrawn="1"/>
          </p:nvSpPr>
          <p:spPr>
            <a:xfrm>
              <a:off x="8205787" y="1712913"/>
              <a:ext cx="3497587"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36" name="triangle pattern">
              <a:extLst>
                <a:ext uri="{FF2B5EF4-FFF2-40B4-BE49-F238E27FC236}">
                  <a16:creationId xmlns:a16="http://schemas.microsoft.com/office/drawing/2014/main" id="{B079D0BF-66A7-46A2-96C7-ABC088569095}"/>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4174" y="1712913"/>
              <a:ext cx="3499200" cy="4412035"/>
            </a:xfrm>
            <a:prstGeom prst="rect">
              <a:avLst/>
            </a:prstGeom>
          </p:spPr>
        </p:pic>
      </p:grpSp>
      <p:grpSp>
        <p:nvGrpSpPr>
          <p:cNvPr id="31" name="picture background_02">
            <a:extLst>
              <a:ext uri="{FF2B5EF4-FFF2-40B4-BE49-F238E27FC236}">
                <a16:creationId xmlns:a16="http://schemas.microsoft.com/office/drawing/2014/main" id="{EFCDCBAF-9AFC-B316-3AC9-D59906ACC51E}"/>
              </a:ext>
            </a:extLst>
          </p:cNvPr>
          <p:cNvGrpSpPr>
            <a:grpSpLocks noGrp="1" noUngrp="1" noRot="1" noMove="1" noResize="1"/>
          </p:cNvGrpSpPr>
          <p:nvPr/>
        </p:nvGrpSpPr>
        <p:grpSpPr>
          <a:xfrm>
            <a:off x="4351373" y="1720453"/>
            <a:ext cx="3499200" cy="4412035"/>
            <a:chOff x="8204174" y="1712913"/>
            <a:chExt cx="3499200" cy="4412035"/>
          </a:xfrm>
          <a:solidFill>
            <a:schemeClr val="bg2">
              <a:alpha val="60000"/>
            </a:schemeClr>
          </a:solidFill>
        </p:grpSpPr>
        <p:sp>
          <p:nvSpPr>
            <p:cNvPr id="32" name="background colour">
              <a:extLst>
                <a:ext uri="{FF2B5EF4-FFF2-40B4-BE49-F238E27FC236}">
                  <a16:creationId xmlns:a16="http://schemas.microsoft.com/office/drawing/2014/main" id="{540CA267-B7B2-B648-F2D8-9010F8FD4B00}"/>
                </a:ext>
              </a:extLst>
            </p:cNvPr>
            <p:cNvSpPr>
              <a:spLocks noGrp="1" noRot="1" noMove="1" noResize="1" noEditPoints="1" noAdjustHandles="1" noChangeArrowheads="1" noChangeShapeType="1"/>
            </p:cNvSpPr>
            <p:nvPr userDrawn="1"/>
          </p:nvSpPr>
          <p:spPr>
            <a:xfrm>
              <a:off x="8205787" y="1712913"/>
              <a:ext cx="3497587"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33" name="triangle pattern">
              <a:extLst>
                <a:ext uri="{FF2B5EF4-FFF2-40B4-BE49-F238E27FC236}">
                  <a16:creationId xmlns:a16="http://schemas.microsoft.com/office/drawing/2014/main" id="{7C7D6A75-CDD2-E4DC-17DC-AC611019CCBA}"/>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4174" y="1712913"/>
              <a:ext cx="3499200" cy="4412035"/>
            </a:xfrm>
            <a:prstGeom prst="rect">
              <a:avLst/>
            </a:prstGeom>
          </p:spPr>
        </p:pic>
      </p:grpSp>
      <p:grpSp>
        <p:nvGrpSpPr>
          <p:cNvPr id="2" name="picture background_01">
            <a:extLst>
              <a:ext uri="{FF2B5EF4-FFF2-40B4-BE49-F238E27FC236}">
                <a16:creationId xmlns:a16="http://schemas.microsoft.com/office/drawing/2014/main" id="{C79E9BAE-D39B-753C-AA34-9A0DD8ED4316}"/>
              </a:ext>
            </a:extLst>
          </p:cNvPr>
          <p:cNvGrpSpPr>
            <a:grpSpLocks noGrp="1" noUngrp="1" noRot="1" noMove="1" noResize="1"/>
          </p:cNvGrpSpPr>
          <p:nvPr/>
        </p:nvGrpSpPr>
        <p:grpSpPr>
          <a:xfrm>
            <a:off x="480627" y="1712915"/>
            <a:ext cx="3499200" cy="4412035"/>
            <a:chOff x="8204174" y="1712913"/>
            <a:chExt cx="3499200" cy="4412035"/>
          </a:xfrm>
          <a:solidFill>
            <a:schemeClr val="bg2">
              <a:alpha val="60000"/>
            </a:schemeClr>
          </a:solidFill>
        </p:grpSpPr>
        <p:sp>
          <p:nvSpPr>
            <p:cNvPr id="7" name="background colour">
              <a:extLst>
                <a:ext uri="{FF2B5EF4-FFF2-40B4-BE49-F238E27FC236}">
                  <a16:creationId xmlns:a16="http://schemas.microsoft.com/office/drawing/2014/main" id="{403166C4-0B9A-3E6D-753D-ADC5B61F55DD}"/>
                </a:ext>
              </a:extLst>
            </p:cNvPr>
            <p:cNvSpPr>
              <a:spLocks noGrp="1" noRot="1" noMove="1" noResize="1" noEditPoints="1" noAdjustHandles="1" noChangeArrowheads="1" noChangeShapeType="1"/>
            </p:cNvSpPr>
            <p:nvPr userDrawn="1"/>
          </p:nvSpPr>
          <p:spPr>
            <a:xfrm>
              <a:off x="8205787" y="1712913"/>
              <a:ext cx="3497587"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8" name="triangle pattern">
              <a:extLst>
                <a:ext uri="{FF2B5EF4-FFF2-40B4-BE49-F238E27FC236}">
                  <a16:creationId xmlns:a16="http://schemas.microsoft.com/office/drawing/2014/main" id="{7D28AC52-2E5D-D1C4-C33A-582A842E5854}"/>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8204174" y="1712913"/>
              <a:ext cx="3499200" cy="4412035"/>
            </a:xfrm>
            <a:prstGeom prst="rect">
              <a:avLst/>
            </a:prstGeom>
          </p:spPr>
        </p:pic>
      </p:grpSp>
      <p:sp>
        <p:nvSpPr>
          <p:cNvPr id="28" name="contact details placeholder 03">
            <a:extLst>
              <a:ext uri="{FF2B5EF4-FFF2-40B4-BE49-F238E27FC236}">
                <a16:creationId xmlns:a16="http://schemas.microsoft.com/office/drawing/2014/main" id="{404AB8CB-AA69-DE78-42E2-A5199F576B45}"/>
              </a:ext>
            </a:extLst>
          </p:cNvPr>
          <p:cNvSpPr>
            <a:spLocks noGrp="1" noRot="1" noMove="1" noResize="1" noEditPoints="1" noAdjustHandles="1" noChangeArrowheads="1" noChangeShapeType="1"/>
          </p:cNvSpPr>
          <p:nvPr>
            <p:ph type="body" sz="quarter" idx="32" hasCustomPrompt="1"/>
          </p:nvPr>
        </p:nvSpPr>
        <p:spPr>
          <a:xfrm>
            <a:off x="8544759" y="4566759"/>
            <a:ext cx="27828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9" name="role placeholder_03">
            <a:extLst>
              <a:ext uri="{FF2B5EF4-FFF2-40B4-BE49-F238E27FC236}">
                <a16:creationId xmlns:a16="http://schemas.microsoft.com/office/drawing/2014/main" id="{683119A4-4E8D-5C00-45B7-2789FB965B2A}"/>
              </a:ext>
            </a:extLst>
          </p:cNvPr>
          <p:cNvSpPr>
            <a:spLocks noGrp="1" noRot="1" noMove="1" noResize="1" noEditPoints="1" noAdjustHandles="1" noChangeArrowheads="1" noChangeShapeType="1"/>
          </p:cNvSpPr>
          <p:nvPr>
            <p:ph type="body" sz="quarter" idx="33" hasCustomPrompt="1"/>
          </p:nvPr>
        </p:nvSpPr>
        <p:spPr>
          <a:xfrm>
            <a:off x="8544759" y="4172044"/>
            <a:ext cx="27828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30" name="name placeholder 03">
            <a:extLst>
              <a:ext uri="{FF2B5EF4-FFF2-40B4-BE49-F238E27FC236}">
                <a16:creationId xmlns:a16="http://schemas.microsoft.com/office/drawing/2014/main" id="{6A95CC4B-82B9-5296-A592-674D46731BAF}"/>
              </a:ext>
            </a:extLst>
          </p:cNvPr>
          <p:cNvSpPr>
            <a:spLocks noGrp="1" noRot="1" noMove="1" noResize="1" noEditPoints="1" noAdjustHandles="1" noChangeArrowheads="1" noChangeShapeType="1"/>
          </p:cNvSpPr>
          <p:nvPr>
            <p:ph type="body" sz="quarter" idx="34" hasCustomPrompt="1"/>
          </p:nvPr>
        </p:nvSpPr>
        <p:spPr>
          <a:xfrm>
            <a:off x="8544759" y="3849993"/>
            <a:ext cx="27828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27" name="picture placeholder_03">
            <a:extLst>
              <a:ext uri="{FF2B5EF4-FFF2-40B4-BE49-F238E27FC236}">
                <a16:creationId xmlns:a16="http://schemas.microsoft.com/office/drawing/2014/main" id="{88B51546-6C5A-9308-1D4F-485544168008}"/>
              </a:ext>
            </a:extLst>
          </p:cNvPr>
          <p:cNvSpPr>
            <a:spLocks noGrp="1" noRot="1" noMove="1" noResize="1" noEditPoints="1" noAdjustHandles="1" noChangeArrowheads="1" noChangeShapeType="1"/>
          </p:cNvSpPr>
          <p:nvPr>
            <p:ph type="pic" sz="quarter" idx="31" hasCustomPrompt="1"/>
          </p:nvPr>
        </p:nvSpPr>
        <p:spPr>
          <a:xfrm>
            <a:off x="9231377"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21" name="contact details placeholder 02">
            <a:extLst>
              <a:ext uri="{FF2B5EF4-FFF2-40B4-BE49-F238E27FC236}">
                <a16:creationId xmlns:a16="http://schemas.microsoft.com/office/drawing/2014/main" id="{A5F40C3D-B47F-56C4-A35D-93B33B93B24B}"/>
              </a:ext>
            </a:extLst>
          </p:cNvPr>
          <p:cNvSpPr>
            <a:spLocks noGrp="1" noRot="1" noMove="1" noResize="1" noEditPoints="1" noAdjustHandles="1" noChangeArrowheads="1" noChangeShapeType="1"/>
          </p:cNvSpPr>
          <p:nvPr>
            <p:ph type="body" sz="quarter" idx="28" hasCustomPrompt="1"/>
          </p:nvPr>
        </p:nvSpPr>
        <p:spPr>
          <a:xfrm>
            <a:off x="4691956" y="4575033"/>
            <a:ext cx="27828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2" name="role placeholder_02">
            <a:extLst>
              <a:ext uri="{FF2B5EF4-FFF2-40B4-BE49-F238E27FC236}">
                <a16:creationId xmlns:a16="http://schemas.microsoft.com/office/drawing/2014/main" id="{B7B890F6-C5E9-FBD8-D4C7-6A18581D8194}"/>
              </a:ext>
            </a:extLst>
          </p:cNvPr>
          <p:cNvSpPr>
            <a:spLocks noGrp="1" noRot="1" noMove="1" noResize="1" noEditPoints="1" noAdjustHandles="1" noChangeArrowheads="1" noChangeShapeType="1"/>
          </p:cNvSpPr>
          <p:nvPr>
            <p:ph type="body" sz="quarter" idx="29" hasCustomPrompt="1"/>
          </p:nvPr>
        </p:nvSpPr>
        <p:spPr>
          <a:xfrm>
            <a:off x="4691956" y="4180318"/>
            <a:ext cx="27828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3" name="name placeholder 02">
            <a:extLst>
              <a:ext uri="{FF2B5EF4-FFF2-40B4-BE49-F238E27FC236}">
                <a16:creationId xmlns:a16="http://schemas.microsoft.com/office/drawing/2014/main" id="{457C3B6D-57E1-8A45-1F6D-93933D4203B1}"/>
              </a:ext>
            </a:extLst>
          </p:cNvPr>
          <p:cNvSpPr>
            <a:spLocks noGrp="1" noRot="1" noMove="1" noResize="1" noEditPoints="1" noAdjustHandles="1" noChangeArrowheads="1" noChangeShapeType="1"/>
          </p:cNvSpPr>
          <p:nvPr>
            <p:ph type="body" sz="quarter" idx="30" hasCustomPrompt="1"/>
          </p:nvPr>
        </p:nvSpPr>
        <p:spPr>
          <a:xfrm>
            <a:off x="4691956" y="3858268"/>
            <a:ext cx="27828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20" name="picture placeholder_02">
            <a:extLst>
              <a:ext uri="{FF2B5EF4-FFF2-40B4-BE49-F238E27FC236}">
                <a16:creationId xmlns:a16="http://schemas.microsoft.com/office/drawing/2014/main" id="{A5F4274B-03CB-ED41-B7E1-F8B8D2984DC1}"/>
              </a:ext>
            </a:extLst>
          </p:cNvPr>
          <p:cNvSpPr>
            <a:spLocks noGrp="1" noRot="1" noMove="1" noResize="1" noEditPoints="1" noAdjustHandles="1" noChangeArrowheads="1" noChangeShapeType="1"/>
          </p:cNvSpPr>
          <p:nvPr>
            <p:ph type="pic" sz="quarter" idx="27" hasCustomPrompt="1"/>
          </p:nvPr>
        </p:nvSpPr>
        <p:spPr>
          <a:xfrm>
            <a:off x="5378574" y="2089074"/>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14" name="contact details placeholder 01">
            <a:extLst>
              <a:ext uri="{FF2B5EF4-FFF2-40B4-BE49-F238E27FC236}">
                <a16:creationId xmlns:a16="http://schemas.microsoft.com/office/drawing/2014/main" id="{4E8863AB-D491-F090-974A-1E938C1F6B9A}"/>
              </a:ext>
            </a:extLst>
          </p:cNvPr>
          <p:cNvSpPr>
            <a:spLocks noGrp="1" noRot="1" noMove="1" noResize="1" noEditPoints="1" noAdjustHandles="1" noChangeArrowheads="1" noChangeShapeType="1"/>
          </p:cNvSpPr>
          <p:nvPr>
            <p:ph type="body" sz="quarter" idx="20" hasCustomPrompt="1"/>
          </p:nvPr>
        </p:nvSpPr>
        <p:spPr>
          <a:xfrm>
            <a:off x="826007" y="4566759"/>
            <a:ext cx="27828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15" name="role placeholder_01">
            <a:extLst>
              <a:ext uri="{FF2B5EF4-FFF2-40B4-BE49-F238E27FC236}">
                <a16:creationId xmlns:a16="http://schemas.microsoft.com/office/drawing/2014/main" id="{EA63CBD9-2DB3-F95A-C959-3E0AACCD1B27}"/>
              </a:ext>
            </a:extLst>
          </p:cNvPr>
          <p:cNvSpPr>
            <a:spLocks noGrp="1" noRot="1" noMove="1" noResize="1" noEditPoints="1" noAdjustHandles="1" noChangeArrowheads="1" noChangeShapeType="1"/>
          </p:cNvSpPr>
          <p:nvPr>
            <p:ph type="body" sz="quarter" idx="26" hasCustomPrompt="1"/>
          </p:nvPr>
        </p:nvSpPr>
        <p:spPr>
          <a:xfrm>
            <a:off x="826007" y="4172044"/>
            <a:ext cx="27828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16" name="name placeholder 01">
            <a:extLst>
              <a:ext uri="{FF2B5EF4-FFF2-40B4-BE49-F238E27FC236}">
                <a16:creationId xmlns:a16="http://schemas.microsoft.com/office/drawing/2014/main" id="{7DDD5216-F499-2620-5FFF-4B718728DFAA}"/>
              </a:ext>
            </a:extLst>
          </p:cNvPr>
          <p:cNvSpPr>
            <a:spLocks noGrp="1" noRot="1" noMove="1" noResize="1" noEditPoints="1" noAdjustHandles="1" noChangeArrowheads="1" noChangeShapeType="1"/>
          </p:cNvSpPr>
          <p:nvPr>
            <p:ph type="body" sz="quarter" idx="19" hasCustomPrompt="1"/>
          </p:nvPr>
        </p:nvSpPr>
        <p:spPr>
          <a:xfrm>
            <a:off x="826007" y="3849993"/>
            <a:ext cx="27828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13" name="picture placeholder_01">
            <a:extLst>
              <a:ext uri="{FF2B5EF4-FFF2-40B4-BE49-F238E27FC236}">
                <a16:creationId xmlns:a16="http://schemas.microsoft.com/office/drawing/2014/main" id="{B043A677-BF65-54A0-B663-10148D6FB51C}"/>
              </a:ext>
            </a:extLst>
          </p:cNvPr>
          <p:cNvSpPr>
            <a:spLocks noGrp="1" noRot="1" noMove="1" noResize="1" noEditPoints="1" noAdjustHandles="1" noChangeArrowheads="1" noChangeShapeType="1"/>
          </p:cNvSpPr>
          <p:nvPr>
            <p:ph type="pic" sz="quarter" idx="23" hasCustomPrompt="1"/>
          </p:nvPr>
        </p:nvSpPr>
        <p:spPr>
          <a:xfrm>
            <a:off x="1512626"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4232252037"/>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10">
          <p15:clr>
            <a:srgbClr val="FBAE40"/>
          </p15:clr>
        </p15:guide>
        <p15:guide id="4" pos="5169">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profile 4x">
    <p:spTree>
      <p:nvGrpSpPr>
        <p:cNvPr id="1" name=""/>
        <p:cNvGrpSpPr/>
        <p:nvPr/>
      </p:nvGrpSpPr>
      <p:grpSpPr>
        <a:xfrm>
          <a:off x="0" y="0"/>
          <a:ext cx="0" cy="0"/>
          <a:chOff x="0" y="0"/>
          <a:chExt cx="0" cy="0"/>
        </a:xfrm>
      </p:grpSpPr>
      <p:sp>
        <p:nvSpPr>
          <p:cNvPr id="3" name="page # placeholder">
            <a:extLst>
              <a:ext uri="{FF2B5EF4-FFF2-40B4-BE49-F238E27FC236}">
                <a16:creationId xmlns:a16="http://schemas.microsoft.com/office/drawing/2014/main" id="{13570A88-350B-40D4-1CD0-A1EF7C74ED2E}"/>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grpSp>
        <p:nvGrpSpPr>
          <p:cNvPr id="171" name="picture background_04">
            <a:extLst>
              <a:ext uri="{FF2B5EF4-FFF2-40B4-BE49-F238E27FC236}">
                <a16:creationId xmlns:a16="http://schemas.microsoft.com/office/drawing/2014/main" id="{B480B41B-6418-B11D-69AD-2384C4CCC7B8}"/>
              </a:ext>
            </a:extLst>
          </p:cNvPr>
          <p:cNvGrpSpPr>
            <a:grpSpLocks noGrp="1" noUngrp="1" noRot="1" noMove="1" noResize="1"/>
          </p:cNvGrpSpPr>
          <p:nvPr/>
        </p:nvGrpSpPr>
        <p:grpSpPr>
          <a:xfrm>
            <a:off x="9172577" y="1712913"/>
            <a:ext cx="2534400" cy="4413600"/>
            <a:chOff x="482240" y="1712913"/>
            <a:chExt cx="2534400" cy="4413600"/>
          </a:xfrm>
        </p:grpSpPr>
        <p:sp>
          <p:nvSpPr>
            <p:cNvPr id="172" name="background colour">
              <a:extLst>
                <a:ext uri="{FF2B5EF4-FFF2-40B4-BE49-F238E27FC236}">
                  <a16:creationId xmlns:a16="http://schemas.microsoft.com/office/drawing/2014/main" id="{EEA03FF2-B766-3902-9FC9-BCBF8281138B}"/>
                </a:ext>
              </a:extLst>
            </p:cNvPr>
            <p:cNvSpPr>
              <a:spLocks noGrp="1" noRot="1" noMove="1" noResize="1" noEditPoints="1" noAdjustHandles="1" noChangeArrowheads="1" noChangeShapeType="1"/>
            </p:cNvSpPr>
            <p:nvPr userDrawn="1"/>
          </p:nvSpPr>
          <p:spPr>
            <a:xfrm>
              <a:off x="482240" y="1712913"/>
              <a:ext cx="2534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73" name="triangle pattern">
              <a:extLst>
                <a:ext uri="{FF2B5EF4-FFF2-40B4-BE49-F238E27FC236}">
                  <a16:creationId xmlns:a16="http://schemas.microsoft.com/office/drawing/2014/main" id="{0FA2504A-7B51-2B09-0242-456C4B42EA84}"/>
                </a:ext>
              </a:extLst>
            </p:cNvPr>
            <p:cNvPicPr preferRelativeResize="0">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82240" y="1712913"/>
              <a:ext cx="2534400" cy="4413600"/>
            </a:xfrm>
            <a:prstGeom prst="rect">
              <a:avLst/>
            </a:prstGeom>
          </p:spPr>
        </p:pic>
      </p:grpSp>
      <p:grpSp>
        <p:nvGrpSpPr>
          <p:cNvPr id="168" name="picture background_03">
            <a:extLst>
              <a:ext uri="{FF2B5EF4-FFF2-40B4-BE49-F238E27FC236}">
                <a16:creationId xmlns:a16="http://schemas.microsoft.com/office/drawing/2014/main" id="{331BEFCB-ED74-0BE0-59D7-505C9BE573FB}"/>
              </a:ext>
            </a:extLst>
          </p:cNvPr>
          <p:cNvGrpSpPr>
            <a:grpSpLocks noGrp="1" noUngrp="1" noRot="1" noMove="1" noResize="1"/>
          </p:cNvGrpSpPr>
          <p:nvPr/>
        </p:nvGrpSpPr>
        <p:grpSpPr>
          <a:xfrm>
            <a:off x="6275798" y="1712913"/>
            <a:ext cx="2534400" cy="4413600"/>
            <a:chOff x="482240" y="1712913"/>
            <a:chExt cx="2534400" cy="4413600"/>
          </a:xfrm>
        </p:grpSpPr>
        <p:sp>
          <p:nvSpPr>
            <p:cNvPr id="169" name="background colour">
              <a:extLst>
                <a:ext uri="{FF2B5EF4-FFF2-40B4-BE49-F238E27FC236}">
                  <a16:creationId xmlns:a16="http://schemas.microsoft.com/office/drawing/2014/main" id="{76DEEDAC-24BA-A060-DBFE-37F2D5DBB5F5}"/>
                </a:ext>
              </a:extLst>
            </p:cNvPr>
            <p:cNvSpPr>
              <a:spLocks noGrp="1" noRot="1" noMove="1" noResize="1" noEditPoints="1" noAdjustHandles="1" noChangeArrowheads="1" noChangeShapeType="1"/>
            </p:cNvSpPr>
            <p:nvPr userDrawn="1"/>
          </p:nvSpPr>
          <p:spPr>
            <a:xfrm>
              <a:off x="482240" y="1712913"/>
              <a:ext cx="2534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70" name="triangle pattern">
              <a:extLst>
                <a:ext uri="{FF2B5EF4-FFF2-40B4-BE49-F238E27FC236}">
                  <a16:creationId xmlns:a16="http://schemas.microsoft.com/office/drawing/2014/main" id="{AF7B7FA3-9FFE-4A3D-3D39-41BA849F8802}"/>
                </a:ext>
              </a:extLst>
            </p:cNvPr>
            <p:cNvPicPr preferRelativeResize="0">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82240" y="1712913"/>
              <a:ext cx="2534400" cy="4413600"/>
            </a:xfrm>
            <a:prstGeom prst="rect">
              <a:avLst/>
            </a:prstGeom>
          </p:spPr>
        </p:pic>
      </p:grpSp>
      <p:grpSp>
        <p:nvGrpSpPr>
          <p:cNvPr id="165" name="picture background_02">
            <a:extLst>
              <a:ext uri="{FF2B5EF4-FFF2-40B4-BE49-F238E27FC236}">
                <a16:creationId xmlns:a16="http://schemas.microsoft.com/office/drawing/2014/main" id="{AD8DD273-E06A-88E4-5829-660F8B4702C1}"/>
              </a:ext>
            </a:extLst>
          </p:cNvPr>
          <p:cNvGrpSpPr>
            <a:grpSpLocks noGrp="1" noUngrp="1" noRot="1" noMove="1" noResize="1"/>
          </p:cNvGrpSpPr>
          <p:nvPr/>
        </p:nvGrpSpPr>
        <p:grpSpPr>
          <a:xfrm>
            <a:off x="3379019" y="1712913"/>
            <a:ext cx="2534400" cy="4413600"/>
            <a:chOff x="482240" y="1712913"/>
            <a:chExt cx="2534400" cy="4413600"/>
          </a:xfrm>
        </p:grpSpPr>
        <p:sp>
          <p:nvSpPr>
            <p:cNvPr id="166" name="background colour">
              <a:extLst>
                <a:ext uri="{FF2B5EF4-FFF2-40B4-BE49-F238E27FC236}">
                  <a16:creationId xmlns:a16="http://schemas.microsoft.com/office/drawing/2014/main" id="{08CA5C72-D531-C556-7EB8-013ECADF3161}"/>
                </a:ext>
              </a:extLst>
            </p:cNvPr>
            <p:cNvSpPr>
              <a:spLocks noGrp="1" noRot="1" noMove="1" noResize="1" noEditPoints="1" noAdjustHandles="1" noChangeArrowheads="1" noChangeShapeType="1"/>
            </p:cNvSpPr>
            <p:nvPr userDrawn="1"/>
          </p:nvSpPr>
          <p:spPr>
            <a:xfrm>
              <a:off x="482240" y="1712913"/>
              <a:ext cx="2534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167" name="triangle pattern">
              <a:extLst>
                <a:ext uri="{FF2B5EF4-FFF2-40B4-BE49-F238E27FC236}">
                  <a16:creationId xmlns:a16="http://schemas.microsoft.com/office/drawing/2014/main" id="{F31E0CD2-4D04-4B44-D655-EF91B82AFBB8}"/>
                </a:ext>
              </a:extLst>
            </p:cNvPr>
            <p:cNvPicPr preferRelativeResize="0">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82240" y="1712913"/>
              <a:ext cx="2534400" cy="4413600"/>
            </a:xfrm>
            <a:prstGeom prst="rect">
              <a:avLst/>
            </a:prstGeom>
          </p:spPr>
        </p:pic>
      </p:grpSp>
      <p:grpSp>
        <p:nvGrpSpPr>
          <p:cNvPr id="164" name="picture background_01">
            <a:extLst>
              <a:ext uri="{FF2B5EF4-FFF2-40B4-BE49-F238E27FC236}">
                <a16:creationId xmlns:a16="http://schemas.microsoft.com/office/drawing/2014/main" id="{D96FBB04-635B-8C2D-BFE9-12F526E18D18}"/>
              </a:ext>
            </a:extLst>
          </p:cNvPr>
          <p:cNvGrpSpPr>
            <a:grpSpLocks noGrp="1" noUngrp="1" noRot="1" noMove="1" noResize="1"/>
          </p:cNvGrpSpPr>
          <p:nvPr/>
        </p:nvGrpSpPr>
        <p:grpSpPr>
          <a:xfrm>
            <a:off x="482240" y="1712913"/>
            <a:ext cx="2534400" cy="4413600"/>
            <a:chOff x="482240" y="1712913"/>
            <a:chExt cx="2534400" cy="4413600"/>
          </a:xfrm>
        </p:grpSpPr>
        <p:sp>
          <p:nvSpPr>
            <p:cNvPr id="16" name="background colour">
              <a:extLst>
                <a:ext uri="{FF2B5EF4-FFF2-40B4-BE49-F238E27FC236}">
                  <a16:creationId xmlns:a16="http://schemas.microsoft.com/office/drawing/2014/main" id="{BA1EC0A4-C44E-A792-B52B-A43D7EF8C78F}"/>
                </a:ext>
              </a:extLst>
            </p:cNvPr>
            <p:cNvSpPr>
              <a:spLocks noGrp="1" noRot="1" noMove="1" noResize="1" noEditPoints="1" noAdjustHandles="1" noChangeArrowheads="1" noChangeShapeType="1"/>
            </p:cNvSpPr>
            <p:nvPr userDrawn="1"/>
          </p:nvSpPr>
          <p:spPr>
            <a:xfrm>
              <a:off x="482240" y="1712913"/>
              <a:ext cx="2534400" cy="4411853"/>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pic>
          <p:nvPicPr>
            <p:cNvPr id="31" name="triangle pattern">
              <a:extLst>
                <a:ext uri="{FF2B5EF4-FFF2-40B4-BE49-F238E27FC236}">
                  <a16:creationId xmlns:a16="http://schemas.microsoft.com/office/drawing/2014/main" id="{F7E6D253-D4CF-E9ED-73E7-BACEB7E3B48E}"/>
                </a:ext>
              </a:extLst>
            </p:cNvPr>
            <p:cNvPicPr preferRelativeResize="0">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482240" y="1712913"/>
              <a:ext cx="2534400" cy="4413600"/>
            </a:xfrm>
            <a:prstGeom prst="rect">
              <a:avLst/>
            </a:prstGeom>
          </p:spPr>
        </p:pic>
      </p:grpSp>
      <p:sp>
        <p:nvSpPr>
          <p:cNvPr id="174" name="contact details placeholder 04">
            <a:extLst>
              <a:ext uri="{FF2B5EF4-FFF2-40B4-BE49-F238E27FC236}">
                <a16:creationId xmlns:a16="http://schemas.microsoft.com/office/drawing/2014/main" id="{24A69A31-AE8C-43D4-638D-988605849247}"/>
              </a:ext>
            </a:extLst>
          </p:cNvPr>
          <p:cNvSpPr>
            <a:spLocks noGrp="1" noRot="1" noMove="1" noResize="1" noEditPoints="1" noAdjustHandles="1" noChangeArrowheads="1" noChangeShapeType="1"/>
          </p:cNvSpPr>
          <p:nvPr>
            <p:ph type="body" sz="quarter" idx="35" hasCustomPrompt="1"/>
          </p:nvPr>
        </p:nvSpPr>
        <p:spPr>
          <a:xfrm>
            <a:off x="9352578" y="4566759"/>
            <a:ext cx="2174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175" name="role placeholder_04">
            <a:extLst>
              <a:ext uri="{FF2B5EF4-FFF2-40B4-BE49-F238E27FC236}">
                <a16:creationId xmlns:a16="http://schemas.microsoft.com/office/drawing/2014/main" id="{FB05C37F-EEA1-0D17-1179-5C9059BC8E2A}"/>
              </a:ext>
            </a:extLst>
          </p:cNvPr>
          <p:cNvSpPr>
            <a:spLocks noGrp="1" noRot="1" noMove="1" noResize="1" noEditPoints="1" noAdjustHandles="1" noChangeArrowheads="1" noChangeShapeType="1"/>
          </p:cNvSpPr>
          <p:nvPr>
            <p:ph type="body" sz="quarter" idx="36" hasCustomPrompt="1"/>
          </p:nvPr>
        </p:nvSpPr>
        <p:spPr>
          <a:xfrm>
            <a:off x="9352578" y="4172044"/>
            <a:ext cx="21744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176" name="name placeholder 04">
            <a:extLst>
              <a:ext uri="{FF2B5EF4-FFF2-40B4-BE49-F238E27FC236}">
                <a16:creationId xmlns:a16="http://schemas.microsoft.com/office/drawing/2014/main" id="{2A2D74E0-4BDB-DDD9-26DD-3870DAC157D9}"/>
              </a:ext>
            </a:extLst>
          </p:cNvPr>
          <p:cNvSpPr>
            <a:spLocks noGrp="1" noRot="1" noMove="1" noResize="1" noEditPoints="1" noAdjustHandles="1" noChangeArrowheads="1" noChangeShapeType="1"/>
          </p:cNvSpPr>
          <p:nvPr>
            <p:ph type="body" sz="quarter" idx="37" hasCustomPrompt="1"/>
          </p:nvPr>
        </p:nvSpPr>
        <p:spPr>
          <a:xfrm>
            <a:off x="9352578" y="3849993"/>
            <a:ext cx="21744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177" name="picture placeholder_04">
            <a:extLst>
              <a:ext uri="{FF2B5EF4-FFF2-40B4-BE49-F238E27FC236}">
                <a16:creationId xmlns:a16="http://schemas.microsoft.com/office/drawing/2014/main" id="{D79F3588-2C7B-E40A-259A-9834EC978EC4}"/>
              </a:ext>
            </a:extLst>
          </p:cNvPr>
          <p:cNvSpPr>
            <a:spLocks noGrp="1" noRot="1" noMove="1" noResize="1" noEditPoints="1" noAdjustHandles="1" noChangeArrowheads="1" noChangeShapeType="1"/>
          </p:cNvSpPr>
          <p:nvPr>
            <p:ph type="pic" sz="quarter" idx="38" hasCustomPrompt="1"/>
          </p:nvPr>
        </p:nvSpPr>
        <p:spPr>
          <a:xfrm>
            <a:off x="9719777"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18" name="contact details placeholder 03">
            <a:extLst>
              <a:ext uri="{FF2B5EF4-FFF2-40B4-BE49-F238E27FC236}">
                <a16:creationId xmlns:a16="http://schemas.microsoft.com/office/drawing/2014/main" id="{CD8980D1-B188-C5FF-53DA-5861089F1273}"/>
              </a:ext>
            </a:extLst>
          </p:cNvPr>
          <p:cNvSpPr>
            <a:spLocks noGrp="1" noRot="1" noMove="1" noResize="1" noEditPoints="1" noAdjustHandles="1" noChangeArrowheads="1" noChangeShapeType="1"/>
          </p:cNvSpPr>
          <p:nvPr>
            <p:ph type="body" sz="quarter" idx="32" hasCustomPrompt="1"/>
          </p:nvPr>
        </p:nvSpPr>
        <p:spPr>
          <a:xfrm>
            <a:off x="6455798" y="4566759"/>
            <a:ext cx="2174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19" name="role placeholder_03">
            <a:extLst>
              <a:ext uri="{FF2B5EF4-FFF2-40B4-BE49-F238E27FC236}">
                <a16:creationId xmlns:a16="http://schemas.microsoft.com/office/drawing/2014/main" id="{861DB171-620D-5833-A6E6-C273ABEB684D}"/>
              </a:ext>
            </a:extLst>
          </p:cNvPr>
          <p:cNvSpPr>
            <a:spLocks noGrp="1" noRot="1" noMove="1" noResize="1" noEditPoints="1" noAdjustHandles="1" noChangeArrowheads="1" noChangeShapeType="1"/>
          </p:cNvSpPr>
          <p:nvPr>
            <p:ph type="body" sz="quarter" idx="33" hasCustomPrompt="1"/>
          </p:nvPr>
        </p:nvSpPr>
        <p:spPr>
          <a:xfrm>
            <a:off x="6455798" y="4172044"/>
            <a:ext cx="21744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0" name="name placeholder 03">
            <a:extLst>
              <a:ext uri="{FF2B5EF4-FFF2-40B4-BE49-F238E27FC236}">
                <a16:creationId xmlns:a16="http://schemas.microsoft.com/office/drawing/2014/main" id="{859F33DC-BA29-18B3-1CA2-5B801E1270AD}"/>
              </a:ext>
            </a:extLst>
          </p:cNvPr>
          <p:cNvSpPr>
            <a:spLocks noGrp="1" noRot="1" noMove="1" noResize="1" noEditPoints="1" noAdjustHandles="1" noChangeArrowheads="1" noChangeShapeType="1"/>
          </p:cNvSpPr>
          <p:nvPr>
            <p:ph type="body" sz="quarter" idx="34" hasCustomPrompt="1"/>
          </p:nvPr>
        </p:nvSpPr>
        <p:spPr>
          <a:xfrm>
            <a:off x="6455798" y="3849993"/>
            <a:ext cx="21744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21" name="picture placeholder_03">
            <a:extLst>
              <a:ext uri="{FF2B5EF4-FFF2-40B4-BE49-F238E27FC236}">
                <a16:creationId xmlns:a16="http://schemas.microsoft.com/office/drawing/2014/main" id="{42577BA0-3AA0-3C6B-9AAE-14790D76CB7B}"/>
              </a:ext>
            </a:extLst>
          </p:cNvPr>
          <p:cNvSpPr>
            <a:spLocks noGrp="1" noRot="1" noMove="1" noResize="1" noEditPoints="1" noAdjustHandles="1" noChangeArrowheads="1" noChangeShapeType="1"/>
          </p:cNvSpPr>
          <p:nvPr>
            <p:ph type="pic" sz="quarter" idx="31" hasCustomPrompt="1"/>
          </p:nvPr>
        </p:nvSpPr>
        <p:spPr>
          <a:xfrm>
            <a:off x="6822998"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22" name="contact details placeholder 02">
            <a:extLst>
              <a:ext uri="{FF2B5EF4-FFF2-40B4-BE49-F238E27FC236}">
                <a16:creationId xmlns:a16="http://schemas.microsoft.com/office/drawing/2014/main" id="{28F76D2F-D05D-C377-4D3A-98382C138339}"/>
              </a:ext>
            </a:extLst>
          </p:cNvPr>
          <p:cNvSpPr>
            <a:spLocks noGrp="1" noRot="1" noMove="1" noResize="1" noEditPoints="1" noAdjustHandles="1" noChangeArrowheads="1" noChangeShapeType="1"/>
          </p:cNvSpPr>
          <p:nvPr>
            <p:ph type="body" sz="quarter" idx="28" hasCustomPrompt="1"/>
          </p:nvPr>
        </p:nvSpPr>
        <p:spPr>
          <a:xfrm>
            <a:off x="3559019" y="4575033"/>
            <a:ext cx="2174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3" name="role placeholder_02">
            <a:extLst>
              <a:ext uri="{FF2B5EF4-FFF2-40B4-BE49-F238E27FC236}">
                <a16:creationId xmlns:a16="http://schemas.microsoft.com/office/drawing/2014/main" id="{BCB04FFA-4BF1-11EF-DB1A-04E7E72B63F6}"/>
              </a:ext>
            </a:extLst>
          </p:cNvPr>
          <p:cNvSpPr>
            <a:spLocks noGrp="1" noRot="1" noMove="1" noResize="1" noEditPoints="1" noAdjustHandles="1" noChangeArrowheads="1" noChangeShapeType="1"/>
          </p:cNvSpPr>
          <p:nvPr>
            <p:ph type="body" sz="quarter" idx="29" hasCustomPrompt="1"/>
          </p:nvPr>
        </p:nvSpPr>
        <p:spPr>
          <a:xfrm>
            <a:off x="3559019" y="4180318"/>
            <a:ext cx="2174400" cy="200055"/>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4" name="name placeholder 02">
            <a:extLst>
              <a:ext uri="{FF2B5EF4-FFF2-40B4-BE49-F238E27FC236}">
                <a16:creationId xmlns:a16="http://schemas.microsoft.com/office/drawing/2014/main" id="{536BB007-4F60-39C3-165C-EFFDCE71AA75}"/>
              </a:ext>
            </a:extLst>
          </p:cNvPr>
          <p:cNvSpPr>
            <a:spLocks noGrp="1" noRot="1" noMove="1" noResize="1" noEditPoints="1" noAdjustHandles="1" noChangeArrowheads="1" noChangeShapeType="1"/>
          </p:cNvSpPr>
          <p:nvPr>
            <p:ph type="body" sz="quarter" idx="30" hasCustomPrompt="1"/>
          </p:nvPr>
        </p:nvSpPr>
        <p:spPr>
          <a:xfrm>
            <a:off x="3559019" y="3858268"/>
            <a:ext cx="2174400" cy="246221"/>
          </a:xfrm>
          <a:prstGeom prst="rect">
            <a:avLst/>
          </a:prstGeom>
        </p:spPr>
        <p:txBody>
          <a:bodyPr>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25" name="picture placeholder_02">
            <a:extLst>
              <a:ext uri="{FF2B5EF4-FFF2-40B4-BE49-F238E27FC236}">
                <a16:creationId xmlns:a16="http://schemas.microsoft.com/office/drawing/2014/main" id="{5B7DD683-1971-B0E4-767A-97E5DDA7B2AC}"/>
              </a:ext>
            </a:extLst>
          </p:cNvPr>
          <p:cNvSpPr>
            <a:spLocks noGrp="1" noRot="1" noMove="1" noResize="1" noEditPoints="1" noAdjustHandles="1" noChangeArrowheads="1" noChangeShapeType="1"/>
          </p:cNvSpPr>
          <p:nvPr>
            <p:ph type="pic" sz="quarter" idx="27" hasCustomPrompt="1"/>
          </p:nvPr>
        </p:nvSpPr>
        <p:spPr>
          <a:xfrm>
            <a:off x="3926219" y="2089074"/>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
        <p:nvSpPr>
          <p:cNvPr id="26" name="contact details placeholder 01">
            <a:extLst>
              <a:ext uri="{FF2B5EF4-FFF2-40B4-BE49-F238E27FC236}">
                <a16:creationId xmlns:a16="http://schemas.microsoft.com/office/drawing/2014/main" id="{F3DC041D-F6FD-7127-3B00-F06DDEBC1C49}"/>
              </a:ext>
            </a:extLst>
          </p:cNvPr>
          <p:cNvSpPr>
            <a:spLocks noGrp="1" noRot="1" noMove="1" noResize="1" noEditPoints="1" noAdjustHandles="1" noChangeArrowheads="1" noChangeShapeType="1"/>
          </p:cNvSpPr>
          <p:nvPr>
            <p:ph type="body" sz="quarter" idx="20" hasCustomPrompt="1"/>
          </p:nvPr>
        </p:nvSpPr>
        <p:spPr>
          <a:xfrm>
            <a:off x="662241" y="4566759"/>
            <a:ext cx="2174400" cy="1202400"/>
          </a:xfrm>
          <a:prstGeom prst="rect">
            <a:avLst/>
          </a:prstGeom>
        </p:spPr>
        <p:txBody>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0"/>
            <a:r>
              <a:rPr lang="en-US"/>
              <a:t>+XX (telephone number)</a:t>
            </a:r>
          </a:p>
          <a:p>
            <a:pPr lvl="0"/>
            <a:r>
              <a:rPr lang="en-US"/>
              <a:t>email.address@bdo.nl</a:t>
            </a:r>
          </a:p>
        </p:txBody>
      </p:sp>
      <p:sp>
        <p:nvSpPr>
          <p:cNvPr id="27" name="role placeholder_01">
            <a:extLst>
              <a:ext uri="{FF2B5EF4-FFF2-40B4-BE49-F238E27FC236}">
                <a16:creationId xmlns:a16="http://schemas.microsoft.com/office/drawing/2014/main" id="{E5134476-BFE2-0C41-CE3D-55EEF0DC8E17}"/>
              </a:ext>
            </a:extLst>
          </p:cNvPr>
          <p:cNvSpPr>
            <a:spLocks noGrp="1" noRot="1" noMove="1" noResize="1" noEditPoints="1" noAdjustHandles="1" noChangeArrowheads="1" noChangeShapeType="1"/>
          </p:cNvSpPr>
          <p:nvPr>
            <p:ph type="body" sz="quarter" idx="26" hasCustomPrompt="1"/>
          </p:nvPr>
        </p:nvSpPr>
        <p:spPr>
          <a:xfrm>
            <a:off x="662241" y="4172044"/>
            <a:ext cx="2174400" cy="200055"/>
          </a:xfrm>
          <a:prstGeom prst="rect">
            <a:avLst/>
          </a:prstGeom>
        </p:spPr>
        <p:txBody>
          <a:bodyPr wrap="square">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3"/>
            <a:r>
              <a:rPr lang="en-US"/>
              <a:t>Role</a:t>
            </a:r>
          </a:p>
        </p:txBody>
      </p:sp>
      <p:sp>
        <p:nvSpPr>
          <p:cNvPr id="28" name="name placeholder 01">
            <a:extLst>
              <a:ext uri="{FF2B5EF4-FFF2-40B4-BE49-F238E27FC236}">
                <a16:creationId xmlns:a16="http://schemas.microsoft.com/office/drawing/2014/main" id="{0206759D-40E3-04BC-074B-2AE420B32B40}"/>
              </a:ext>
            </a:extLst>
          </p:cNvPr>
          <p:cNvSpPr>
            <a:spLocks noGrp="1" noRot="1" noMove="1" noResize="1" noEditPoints="1" noAdjustHandles="1" noChangeArrowheads="1" noChangeShapeType="1"/>
          </p:cNvSpPr>
          <p:nvPr>
            <p:ph type="body" sz="quarter" idx="19" hasCustomPrompt="1"/>
          </p:nvPr>
        </p:nvSpPr>
        <p:spPr>
          <a:xfrm>
            <a:off x="662241" y="3849993"/>
            <a:ext cx="2174400" cy="246221"/>
          </a:xfrm>
          <a:prstGeom prst="rect">
            <a:avLst/>
          </a:prstGeom>
        </p:spPr>
        <p:txBody>
          <a:bodyPr wrap="square">
            <a:spAutoFit/>
          </a:bodyPr>
          <a:lstStyle>
            <a:lvl1pPr algn="ctr">
              <a:defRPr sz="1299" b="0">
                <a:solidFill>
                  <a:schemeClr val="tx2"/>
                </a:solidFill>
              </a:defRPr>
            </a:lvl1pPr>
            <a:lvl2pPr marL="0" indent="0" algn="ctr" defTabSz="0">
              <a:buFontTx/>
              <a:buNone/>
              <a:defRPr sz="1599" b="1">
                <a:solidFill>
                  <a:schemeClr val="accent1"/>
                </a:solidFill>
              </a:defRPr>
            </a:lvl2pPr>
            <a:lvl3pPr marL="0" indent="0" algn="ctr" defTabSz="0">
              <a:buFontTx/>
              <a:buNone/>
              <a:defRPr sz="1299" b="1">
                <a:solidFill>
                  <a:schemeClr val="accent1"/>
                </a:solidFill>
              </a:defRPr>
            </a:lvl3pPr>
            <a:lvl4pPr marL="0" indent="0" algn="ctr" defTabSz="0">
              <a:buFontTx/>
              <a:buNone/>
              <a:defRPr sz="1299" b="1">
                <a:solidFill>
                  <a:schemeClr val="tx2"/>
                </a:solidFill>
              </a:defRPr>
            </a:lvl4pPr>
            <a:lvl5pPr marL="0" indent="0" algn="ctr" defTabSz="0">
              <a:buFontTx/>
              <a:buNone/>
              <a:defRPr sz="1299" b="1">
                <a:solidFill>
                  <a:schemeClr val="accent2"/>
                </a:solidFill>
              </a:defRPr>
            </a:lvl5pPr>
            <a:lvl6pPr marL="0" indent="0" algn="ctr" defTabSz="0">
              <a:buFontTx/>
              <a:buNone/>
              <a:defRPr sz="1299">
                <a:solidFill>
                  <a:schemeClr val="accent2"/>
                </a:solidFill>
              </a:defRPr>
            </a:lvl6pPr>
            <a:lvl7pPr marL="0" indent="0" algn="ctr" defTabSz="0">
              <a:buFontTx/>
              <a:buNone/>
              <a:defRPr sz="1299" b="0">
                <a:solidFill>
                  <a:schemeClr val="tx2"/>
                </a:solidFill>
              </a:defRPr>
            </a:lvl7pPr>
            <a:lvl8pPr marL="0" indent="0" algn="ctr" defTabSz="0">
              <a:buFontTx/>
              <a:buNone/>
              <a:defRPr sz="1299" b="0">
                <a:solidFill>
                  <a:schemeClr val="tx2"/>
                </a:solidFill>
              </a:defRPr>
            </a:lvl8pPr>
            <a:lvl9pPr marL="0" indent="0" algn="ctr" defTabSz="0">
              <a:buFontTx/>
              <a:buNone/>
              <a:defRPr sz="1299" b="0">
                <a:solidFill>
                  <a:schemeClr val="tx2"/>
                </a:solidFill>
              </a:defRPr>
            </a:lvl9pPr>
          </a:lstStyle>
          <a:p>
            <a:pPr lvl="1"/>
            <a:r>
              <a:rPr lang="en-US"/>
              <a:t>Name</a:t>
            </a:r>
          </a:p>
        </p:txBody>
      </p:sp>
      <p:sp>
        <p:nvSpPr>
          <p:cNvPr id="29" name="picture placeholder_01">
            <a:extLst>
              <a:ext uri="{FF2B5EF4-FFF2-40B4-BE49-F238E27FC236}">
                <a16:creationId xmlns:a16="http://schemas.microsoft.com/office/drawing/2014/main" id="{3206DC98-D93A-9EE3-215E-A31976C53119}"/>
              </a:ext>
            </a:extLst>
          </p:cNvPr>
          <p:cNvSpPr>
            <a:spLocks noGrp="1" noRot="1" noMove="1" noResize="1" noEditPoints="1" noAdjustHandles="1" noChangeArrowheads="1" noChangeShapeType="1"/>
          </p:cNvSpPr>
          <p:nvPr>
            <p:ph type="pic" sz="quarter" idx="23" hasCustomPrompt="1"/>
          </p:nvPr>
        </p:nvSpPr>
        <p:spPr>
          <a:xfrm>
            <a:off x="1029440" y="2080800"/>
            <a:ext cx="1440000" cy="1440000"/>
          </a:xfrm>
          <a:prstGeom prst="ellipse">
            <a:avLst/>
          </a:prstGeom>
          <a:solidFill>
            <a:srgbClr val="F2F2F2"/>
          </a:solidFill>
          <a:ln w="36000">
            <a:solidFill>
              <a:schemeClr val="bg1"/>
            </a:solidFill>
          </a:ln>
        </p:spPr>
        <p:txBody>
          <a:bodyPr anchor="ctr"/>
          <a:lstStyle>
            <a:lvl1pPr algn="ctr">
              <a:defRPr sz="800">
                <a:solidFill>
                  <a:srgbClr val="ADADAD"/>
                </a:solidFill>
              </a:defRPr>
            </a:lvl1pPr>
          </a:lstStyle>
          <a:p>
            <a:r>
              <a:rPr lang="en-US"/>
              <a:t>CLICK ICON</a:t>
            </a:r>
            <a:br>
              <a:rPr lang="en-US"/>
            </a:br>
            <a:r>
              <a:rPr lang="en-US"/>
              <a:t>TO ADD PICTURE</a:t>
            </a:r>
            <a:endParaRPr lang="en-GB"/>
          </a:p>
        </p:txBody>
      </p:sp>
    </p:spTree>
    <p:extLst>
      <p:ext uri="{BB962C8B-B14F-4D97-AF65-F5344CB8AC3E}">
        <p14:creationId xmlns:p14="http://schemas.microsoft.com/office/powerpoint/2010/main" val="883986480"/>
      </p:ext>
    </p:extLst>
  </p:cSld>
  <p:clrMapOvr>
    <a:masterClrMapping/>
  </p:clrMapOvr>
  <p:hf sldNum="0" hdr="0" ftr="0" dt="0"/>
  <p:extLst>
    <p:ext uri="{DCECCB84-F9BA-43D5-87BE-67443E8EF086}">
      <p15:sldGuideLst xmlns:p15="http://schemas.microsoft.com/office/powerpoint/2012/main">
        <p15:guide id="1" pos="3726">
          <p15:clr>
            <a:srgbClr val="FBAE40"/>
          </p15:clr>
        </p15:guide>
        <p15:guide id="2" pos="3954">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ontacts 8x + text">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FD02D112-3FC5-F07A-EED6-A66DE7FFD697}"/>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3" name="text placeholder_08">
            <a:extLst>
              <a:ext uri="{FF2B5EF4-FFF2-40B4-BE49-F238E27FC236}">
                <a16:creationId xmlns:a16="http://schemas.microsoft.com/office/drawing/2014/main" id="{E1AB5F74-B0C1-843F-3D7A-26D3324E985D}"/>
              </a:ext>
            </a:extLst>
          </p:cNvPr>
          <p:cNvSpPr>
            <a:spLocks noGrp="1" noRot="1" noMove="1" noResize="1" noEditPoints="1" noAdjustHandles="1" noChangeArrowheads="1" noChangeShapeType="1"/>
          </p:cNvSpPr>
          <p:nvPr>
            <p:ph type="body" sz="quarter" idx="48"/>
          </p:nvPr>
        </p:nvSpPr>
        <p:spPr>
          <a:xfrm>
            <a:off x="10000578" y="5314765"/>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44" name="picture placeholder_08">
            <a:extLst>
              <a:ext uri="{FF2B5EF4-FFF2-40B4-BE49-F238E27FC236}">
                <a16:creationId xmlns:a16="http://schemas.microsoft.com/office/drawing/2014/main" id="{142EBDFC-FAA4-6587-350B-CB624C08CDB6}"/>
              </a:ext>
            </a:extLst>
          </p:cNvPr>
          <p:cNvSpPr>
            <a:spLocks noGrp="1" noRot="1" noMove="1" noResize="1" noEditPoints="1" noAdjustHandles="1" noChangeArrowheads="1" noChangeShapeType="1"/>
          </p:cNvSpPr>
          <p:nvPr>
            <p:ph type="pic" sz="quarter" idx="33" hasCustomPrompt="1"/>
          </p:nvPr>
        </p:nvSpPr>
        <p:spPr>
          <a:xfrm>
            <a:off x="10000578"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2" name="text placeholder_07">
            <a:extLst>
              <a:ext uri="{FF2B5EF4-FFF2-40B4-BE49-F238E27FC236}">
                <a16:creationId xmlns:a16="http://schemas.microsoft.com/office/drawing/2014/main" id="{D6C3132B-CB62-A374-D31C-4FBCBEAB873C}"/>
              </a:ext>
            </a:extLst>
          </p:cNvPr>
          <p:cNvSpPr>
            <a:spLocks noGrp="1" noRot="1" noMove="1" noResize="1" noEditPoints="1" noAdjustHandles="1" noChangeArrowheads="1" noChangeShapeType="1"/>
          </p:cNvSpPr>
          <p:nvPr>
            <p:ph type="body" sz="quarter" idx="47"/>
          </p:nvPr>
        </p:nvSpPr>
        <p:spPr>
          <a:xfrm>
            <a:off x="8116440" y="5314765"/>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42" name="picture placeholder_07">
            <a:extLst>
              <a:ext uri="{FF2B5EF4-FFF2-40B4-BE49-F238E27FC236}">
                <a16:creationId xmlns:a16="http://schemas.microsoft.com/office/drawing/2014/main" id="{528EEAB9-94C3-5D54-EB03-E13FB3457831}"/>
              </a:ext>
            </a:extLst>
          </p:cNvPr>
          <p:cNvSpPr>
            <a:spLocks noGrp="1" noRot="1" noMove="1" noResize="1" noEditPoints="1" noAdjustHandles="1" noChangeArrowheads="1" noChangeShapeType="1"/>
          </p:cNvSpPr>
          <p:nvPr>
            <p:ph type="pic" sz="quarter" idx="31" hasCustomPrompt="1"/>
          </p:nvPr>
        </p:nvSpPr>
        <p:spPr>
          <a:xfrm>
            <a:off x="8116440"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1" name="text placeholder_06">
            <a:extLst>
              <a:ext uri="{FF2B5EF4-FFF2-40B4-BE49-F238E27FC236}">
                <a16:creationId xmlns:a16="http://schemas.microsoft.com/office/drawing/2014/main" id="{5F9AA048-1BC6-EC35-C108-4E5DBA0EC01A}"/>
              </a:ext>
            </a:extLst>
          </p:cNvPr>
          <p:cNvSpPr>
            <a:spLocks noGrp="1" noRot="1" noMove="1" noResize="1" noEditPoints="1" noAdjustHandles="1" noChangeArrowheads="1" noChangeShapeType="1"/>
          </p:cNvSpPr>
          <p:nvPr>
            <p:ph type="body" sz="quarter" idx="46"/>
          </p:nvPr>
        </p:nvSpPr>
        <p:spPr>
          <a:xfrm>
            <a:off x="6232303" y="5314765"/>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40" name="picture placeholder_06">
            <a:extLst>
              <a:ext uri="{FF2B5EF4-FFF2-40B4-BE49-F238E27FC236}">
                <a16:creationId xmlns:a16="http://schemas.microsoft.com/office/drawing/2014/main" id="{F189F590-1A73-2390-1A34-F04E16D0898E}"/>
              </a:ext>
            </a:extLst>
          </p:cNvPr>
          <p:cNvSpPr>
            <a:spLocks noGrp="1" noRot="1" noMove="1" noResize="1" noEditPoints="1" noAdjustHandles="1" noChangeArrowheads="1" noChangeShapeType="1"/>
          </p:cNvSpPr>
          <p:nvPr>
            <p:ph type="pic" sz="quarter" idx="29" hasCustomPrompt="1"/>
          </p:nvPr>
        </p:nvSpPr>
        <p:spPr>
          <a:xfrm>
            <a:off x="6232301"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0" name="text placeholder_05">
            <a:extLst>
              <a:ext uri="{FF2B5EF4-FFF2-40B4-BE49-F238E27FC236}">
                <a16:creationId xmlns:a16="http://schemas.microsoft.com/office/drawing/2014/main" id="{46FB8129-ADEE-0E6C-C565-C990086EAE3C}"/>
              </a:ext>
            </a:extLst>
          </p:cNvPr>
          <p:cNvSpPr>
            <a:spLocks noGrp="1" noRot="1" noMove="1" noResize="1" noEditPoints="1" noAdjustHandles="1" noChangeArrowheads="1" noChangeShapeType="1"/>
          </p:cNvSpPr>
          <p:nvPr>
            <p:ph type="body" sz="quarter" idx="45"/>
          </p:nvPr>
        </p:nvSpPr>
        <p:spPr>
          <a:xfrm>
            <a:off x="4348165" y="5314765"/>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38" name="picture placeholder_05">
            <a:extLst>
              <a:ext uri="{FF2B5EF4-FFF2-40B4-BE49-F238E27FC236}">
                <a16:creationId xmlns:a16="http://schemas.microsoft.com/office/drawing/2014/main" id="{164FD2A7-177D-9EBE-F579-3893D5078DA0}"/>
              </a:ext>
            </a:extLst>
          </p:cNvPr>
          <p:cNvSpPr>
            <a:spLocks noGrp="1" noRot="1" noMove="1" noResize="1" noEditPoints="1" noAdjustHandles="1" noChangeArrowheads="1" noChangeShapeType="1"/>
          </p:cNvSpPr>
          <p:nvPr>
            <p:ph type="pic" sz="quarter" idx="27" hasCustomPrompt="1"/>
          </p:nvPr>
        </p:nvSpPr>
        <p:spPr>
          <a:xfrm>
            <a:off x="4348162"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8" name="text placeholder_04">
            <a:extLst>
              <a:ext uri="{FF2B5EF4-FFF2-40B4-BE49-F238E27FC236}">
                <a16:creationId xmlns:a16="http://schemas.microsoft.com/office/drawing/2014/main" id="{6D78DC27-49EF-93E2-24EC-BFF1D16987DC}"/>
              </a:ext>
            </a:extLst>
          </p:cNvPr>
          <p:cNvSpPr>
            <a:spLocks noGrp="1" noRot="1" noMove="1" noResize="1" noEditPoints="1" noAdjustHandles="1" noChangeArrowheads="1" noChangeShapeType="1"/>
          </p:cNvSpPr>
          <p:nvPr>
            <p:ph type="body" sz="quarter" idx="43"/>
          </p:nvPr>
        </p:nvSpPr>
        <p:spPr>
          <a:xfrm>
            <a:off x="10000578" y="2930831"/>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36" name="picture placeholder_04">
            <a:extLst>
              <a:ext uri="{FF2B5EF4-FFF2-40B4-BE49-F238E27FC236}">
                <a16:creationId xmlns:a16="http://schemas.microsoft.com/office/drawing/2014/main" id="{BF8D0583-14DE-8F63-977A-BE46BC25B591}"/>
              </a:ext>
            </a:extLst>
          </p:cNvPr>
          <p:cNvSpPr>
            <a:spLocks noGrp="1" noRot="1" noMove="1" noResize="1" noEditPoints="1" noAdjustHandles="1" noChangeArrowheads="1" noChangeShapeType="1"/>
          </p:cNvSpPr>
          <p:nvPr>
            <p:ph type="pic" sz="quarter" idx="25" hasCustomPrompt="1"/>
          </p:nvPr>
        </p:nvSpPr>
        <p:spPr>
          <a:xfrm>
            <a:off x="10000578"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0" name="text placeholder_03">
            <a:extLst>
              <a:ext uri="{FF2B5EF4-FFF2-40B4-BE49-F238E27FC236}">
                <a16:creationId xmlns:a16="http://schemas.microsoft.com/office/drawing/2014/main" id="{F7D141BB-1B3F-EC1A-E3BB-B224484CBDBC}"/>
              </a:ext>
            </a:extLst>
          </p:cNvPr>
          <p:cNvSpPr>
            <a:spLocks noGrp="1" noRot="1" noMove="1" noResize="1" noEditPoints="1" noAdjustHandles="1" noChangeArrowheads="1" noChangeShapeType="1"/>
          </p:cNvSpPr>
          <p:nvPr>
            <p:ph type="body" sz="quarter" idx="42"/>
          </p:nvPr>
        </p:nvSpPr>
        <p:spPr>
          <a:xfrm>
            <a:off x="8116440" y="2930831"/>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34" name="picture placeholder_03">
            <a:extLst>
              <a:ext uri="{FF2B5EF4-FFF2-40B4-BE49-F238E27FC236}">
                <a16:creationId xmlns:a16="http://schemas.microsoft.com/office/drawing/2014/main" id="{A2288759-5789-D863-4C27-6FB316FCF082}"/>
              </a:ext>
            </a:extLst>
          </p:cNvPr>
          <p:cNvSpPr>
            <a:spLocks noGrp="1" noRot="1" noMove="1" noResize="1" noEditPoints="1" noAdjustHandles="1" noChangeArrowheads="1" noChangeShapeType="1"/>
          </p:cNvSpPr>
          <p:nvPr>
            <p:ph type="pic" sz="quarter" idx="23" hasCustomPrompt="1"/>
          </p:nvPr>
        </p:nvSpPr>
        <p:spPr>
          <a:xfrm>
            <a:off x="8116440"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7" name="text placeholder_02">
            <a:extLst>
              <a:ext uri="{FF2B5EF4-FFF2-40B4-BE49-F238E27FC236}">
                <a16:creationId xmlns:a16="http://schemas.microsoft.com/office/drawing/2014/main" id="{DF126BEF-1B09-9A27-2E26-3246343AB8F1}"/>
              </a:ext>
            </a:extLst>
          </p:cNvPr>
          <p:cNvSpPr>
            <a:spLocks noGrp="1" noRot="1" noMove="1" noResize="1" noEditPoints="1" noAdjustHandles="1" noChangeArrowheads="1" noChangeShapeType="1"/>
          </p:cNvSpPr>
          <p:nvPr>
            <p:ph type="body" sz="quarter" idx="41"/>
          </p:nvPr>
        </p:nvSpPr>
        <p:spPr>
          <a:xfrm>
            <a:off x="6232303" y="2930831"/>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32" name="picture placeholder_02">
            <a:extLst>
              <a:ext uri="{FF2B5EF4-FFF2-40B4-BE49-F238E27FC236}">
                <a16:creationId xmlns:a16="http://schemas.microsoft.com/office/drawing/2014/main" id="{BF6F56DB-C28B-6415-251A-BF9E790FDCC8}"/>
              </a:ext>
            </a:extLst>
          </p:cNvPr>
          <p:cNvSpPr>
            <a:spLocks noGrp="1" noRot="1" noMove="1" noResize="1" noEditPoints="1" noAdjustHandles="1" noChangeArrowheads="1" noChangeShapeType="1"/>
          </p:cNvSpPr>
          <p:nvPr>
            <p:ph type="pic" sz="quarter" idx="21" hasCustomPrompt="1"/>
          </p:nvPr>
        </p:nvSpPr>
        <p:spPr>
          <a:xfrm>
            <a:off x="6232301"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3" name="text placeholder_01">
            <a:extLst>
              <a:ext uri="{FF2B5EF4-FFF2-40B4-BE49-F238E27FC236}">
                <a16:creationId xmlns:a16="http://schemas.microsoft.com/office/drawing/2014/main" id="{8463F979-E7F1-F7F1-A807-274833EE44B2}"/>
              </a:ext>
            </a:extLst>
          </p:cNvPr>
          <p:cNvSpPr>
            <a:spLocks noGrp="1" noRot="1" noMove="1" noResize="1" noEditPoints="1" noAdjustHandles="1" noChangeArrowheads="1" noChangeShapeType="1"/>
          </p:cNvSpPr>
          <p:nvPr>
            <p:ph type="body" sz="quarter" idx="13"/>
          </p:nvPr>
        </p:nvSpPr>
        <p:spPr>
          <a:xfrm>
            <a:off x="4348165" y="2930831"/>
            <a:ext cx="17064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b="1"/>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8" name="picture placeholder_01">
            <a:extLst>
              <a:ext uri="{FF2B5EF4-FFF2-40B4-BE49-F238E27FC236}">
                <a16:creationId xmlns:a16="http://schemas.microsoft.com/office/drawing/2014/main" id="{7FC26995-9DF5-30A5-745A-9638A68F35F4}"/>
              </a:ext>
            </a:extLst>
          </p:cNvPr>
          <p:cNvSpPr>
            <a:spLocks noGrp="1" noRot="1" noMove="1" noResize="1" noEditPoints="1" noAdjustHandles="1" noChangeArrowheads="1" noChangeShapeType="1"/>
          </p:cNvSpPr>
          <p:nvPr>
            <p:ph type="pic" sz="quarter" idx="19" hasCustomPrompt="1"/>
          </p:nvPr>
        </p:nvSpPr>
        <p:spPr>
          <a:xfrm>
            <a:off x="4348162"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45" name="text placeholder">
            <a:extLst>
              <a:ext uri="{FF2B5EF4-FFF2-40B4-BE49-F238E27FC236}">
                <a16:creationId xmlns:a16="http://schemas.microsoft.com/office/drawing/2014/main" id="{57C2F4D0-D4FE-ED8E-6F11-E473B84D50D4}"/>
              </a:ext>
            </a:extLst>
          </p:cNvPr>
          <p:cNvSpPr>
            <a:spLocks noGrp="1" noRot="1" noMove="1" noResize="1" noEditPoints="1" noAdjustHandles="1" noChangeArrowheads="1" noChangeShapeType="1"/>
          </p:cNvSpPr>
          <p:nvPr>
            <p:ph type="body" sz="quarter" idx="14" hasCustomPrompt="1"/>
          </p:nvPr>
        </p:nvSpPr>
        <p:spPr>
          <a:xfrm>
            <a:off x="485777" y="1712913"/>
            <a:ext cx="3498849"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Heading_01</a:t>
            </a:r>
          </a:p>
          <a:p>
            <a:pPr lvl="5"/>
            <a:r>
              <a:rPr lang="en-US"/>
              <a:t>Heading_02</a:t>
            </a:r>
          </a:p>
          <a:p>
            <a:pPr lvl="6"/>
            <a:r>
              <a:rPr lang="en-US"/>
              <a:t>Heading_03</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079821281"/>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3" pos="251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ontacts 10x">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D8CBE0F5-E06C-7E42-08A1-E8BB34A90499}"/>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8" name="text placeholder_10">
            <a:extLst>
              <a:ext uri="{FF2B5EF4-FFF2-40B4-BE49-F238E27FC236}">
                <a16:creationId xmlns:a16="http://schemas.microsoft.com/office/drawing/2014/main" id="{E385F5DC-6284-2BB4-FF17-EE214DABF2F1}"/>
              </a:ext>
            </a:extLst>
          </p:cNvPr>
          <p:cNvSpPr>
            <a:spLocks noGrp="1" noRot="1" noMove="1" noResize="1" noEditPoints="1" noAdjustHandles="1" noChangeArrowheads="1" noChangeShapeType="1"/>
          </p:cNvSpPr>
          <p:nvPr>
            <p:ph type="body" sz="quarter" idx="50"/>
          </p:nvPr>
        </p:nvSpPr>
        <p:spPr>
          <a:xfrm>
            <a:off x="9608177" y="5314765"/>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20" name="picture placeholder_10">
            <a:extLst>
              <a:ext uri="{FF2B5EF4-FFF2-40B4-BE49-F238E27FC236}">
                <a16:creationId xmlns:a16="http://schemas.microsoft.com/office/drawing/2014/main" id="{B0D9A43F-E685-CDEF-4845-9B84395EC3C8}"/>
              </a:ext>
            </a:extLst>
          </p:cNvPr>
          <p:cNvSpPr>
            <a:spLocks noGrp="1" noRot="1" noMove="1" noResize="1" noEditPoints="1" noAdjustHandles="1" noChangeArrowheads="1" noChangeShapeType="1"/>
          </p:cNvSpPr>
          <p:nvPr>
            <p:ph type="pic" sz="quarter" idx="40" hasCustomPrompt="1"/>
          </p:nvPr>
        </p:nvSpPr>
        <p:spPr>
          <a:xfrm>
            <a:off x="9608177"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7" name="text placeholder_09">
            <a:extLst>
              <a:ext uri="{FF2B5EF4-FFF2-40B4-BE49-F238E27FC236}">
                <a16:creationId xmlns:a16="http://schemas.microsoft.com/office/drawing/2014/main" id="{85FB4AFC-B1C7-2317-680C-6C6D8D989875}"/>
              </a:ext>
            </a:extLst>
          </p:cNvPr>
          <p:cNvSpPr>
            <a:spLocks noGrp="1" noRot="1" noMove="1" noResize="1" noEditPoints="1" noAdjustHandles="1" noChangeArrowheads="1" noChangeShapeType="1"/>
          </p:cNvSpPr>
          <p:nvPr>
            <p:ph type="body" sz="quarter" idx="49"/>
          </p:nvPr>
        </p:nvSpPr>
        <p:spPr>
          <a:xfrm>
            <a:off x="7327578" y="5314765"/>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8" name="picture placeholder_09">
            <a:extLst>
              <a:ext uri="{FF2B5EF4-FFF2-40B4-BE49-F238E27FC236}">
                <a16:creationId xmlns:a16="http://schemas.microsoft.com/office/drawing/2014/main" id="{56F870AF-A866-2135-934B-5877C7CB0B1C}"/>
              </a:ext>
            </a:extLst>
          </p:cNvPr>
          <p:cNvSpPr>
            <a:spLocks noGrp="1" noRot="1" noMove="1" noResize="1" noEditPoints="1" noAdjustHandles="1" noChangeArrowheads="1" noChangeShapeType="1"/>
          </p:cNvSpPr>
          <p:nvPr>
            <p:ph type="pic" sz="quarter" idx="32" hasCustomPrompt="1"/>
          </p:nvPr>
        </p:nvSpPr>
        <p:spPr>
          <a:xfrm>
            <a:off x="7327578"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0" name="text placeholder_08">
            <a:extLst>
              <a:ext uri="{FF2B5EF4-FFF2-40B4-BE49-F238E27FC236}">
                <a16:creationId xmlns:a16="http://schemas.microsoft.com/office/drawing/2014/main" id="{C77570EB-E61F-817B-16CB-FAD502CBC8C3}"/>
              </a:ext>
            </a:extLst>
          </p:cNvPr>
          <p:cNvSpPr>
            <a:spLocks noGrp="1" noRot="1" noMove="1" noResize="1" noEditPoints="1" noAdjustHandles="1" noChangeArrowheads="1" noChangeShapeType="1"/>
          </p:cNvSpPr>
          <p:nvPr>
            <p:ph type="body" sz="quarter" idx="48"/>
          </p:nvPr>
        </p:nvSpPr>
        <p:spPr>
          <a:xfrm>
            <a:off x="5046978" y="5314765"/>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7" name="picture placeholder_08">
            <a:extLst>
              <a:ext uri="{FF2B5EF4-FFF2-40B4-BE49-F238E27FC236}">
                <a16:creationId xmlns:a16="http://schemas.microsoft.com/office/drawing/2014/main" id="{FB7F5EFB-2A65-0686-39DB-3F6F35898716}"/>
              </a:ext>
            </a:extLst>
          </p:cNvPr>
          <p:cNvSpPr>
            <a:spLocks noGrp="1" noRot="1" noMove="1" noResize="1" noEditPoints="1" noAdjustHandles="1" noChangeArrowheads="1" noChangeShapeType="1"/>
          </p:cNvSpPr>
          <p:nvPr>
            <p:ph type="pic" sz="quarter" idx="30" hasCustomPrompt="1"/>
          </p:nvPr>
        </p:nvSpPr>
        <p:spPr>
          <a:xfrm>
            <a:off x="5046977"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4" name="text placeholder_07">
            <a:extLst>
              <a:ext uri="{FF2B5EF4-FFF2-40B4-BE49-F238E27FC236}">
                <a16:creationId xmlns:a16="http://schemas.microsoft.com/office/drawing/2014/main" id="{6578C802-F015-1847-4153-E20EE4CDC024}"/>
              </a:ext>
            </a:extLst>
          </p:cNvPr>
          <p:cNvSpPr>
            <a:spLocks noGrp="1" noRot="1" noMove="1" noResize="1" noEditPoints="1" noAdjustHandles="1" noChangeArrowheads="1" noChangeShapeType="1"/>
          </p:cNvSpPr>
          <p:nvPr>
            <p:ph type="body" sz="quarter" idx="47"/>
          </p:nvPr>
        </p:nvSpPr>
        <p:spPr>
          <a:xfrm>
            <a:off x="2766378" y="5314765"/>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6" name="picture placeholder_07">
            <a:extLst>
              <a:ext uri="{FF2B5EF4-FFF2-40B4-BE49-F238E27FC236}">
                <a16:creationId xmlns:a16="http://schemas.microsoft.com/office/drawing/2014/main" id="{DD3F8BDF-1AE5-9E33-EEB5-B6387D62708E}"/>
              </a:ext>
            </a:extLst>
          </p:cNvPr>
          <p:cNvSpPr>
            <a:spLocks noGrp="1" noRot="1" noMove="1" noResize="1" noEditPoints="1" noAdjustHandles="1" noChangeArrowheads="1" noChangeShapeType="1"/>
          </p:cNvSpPr>
          <p:nvPr>
            <p:ph type="pic" sz="quarter" idx="28" hasCustomPrompt="1"/>
          </p:nvPr>
        </p:nvSpPr>
        <p:spPr>
          <a:xfrm>
            <a:off x="2766376"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1" name="text placeholder_06">
            <a:extLst>
              <a:ext uri="{FF2B5EF4-FFF2-40B4-BE49-F238E27FC236}">
                <a16:creationId xmlns:a16="http://schemas.microsoft.com/office/drawing/2014/main" id="{D5454274-050E-A0CD-9A28-0ED675087D50}"/>
              </a:ext>
            </a:extLst>
          </p:cNvPr>
          <p:cNvSpPr>
            <a:spLocks noGrp="1" noRot="1" noMove="1" noResize="1" noEditPoints="1" noAdjustHandles="1" noChangeArrowheads="1" noChangeShapeType="1"/>
          </p:cNvSpPr>
          <p:nvPr>
            <p:ph type="body" sz="quarter" idx="46"/>
          </p:nvPr>
        </p:nvSpPr>
        <p:spPr>
          <a:xfrm>
            <a:off x="485777" y="5314765"/>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5" name="picture placeholder_06">
            <a:extLst>
              <a:ext uri="{FF2B5EF4-FFF2-40B4-BE49-F238E27FC236}">
                <a16:creationId xmlns:a16="http://schemas.microsoft.com/office/drawing/2014/main" id="{5AF65E1A-92D5-8597-8C2C-56CB54A3DE9A}"/>
              </a:ext>
            </a:extLst>
          </p:cNvPr>
          <p:cNvSpPr>
            <a:spLocks noGrp="1" noRot="1" noMove="1" noResize="1" noEditPoints="1" noAdjustHandles="1" noChangeArrowheads="1" noChangeShapeType="1"/>
          </p:cNvSpPr>
          <p:nvPr>
            <p:ph type="pic" sz="quarter" idx="26" hasCustomPrompt="1"/>
          </p:nvPr>
        </p:nvSpPr>
        <p:spPr>
          <a:xfrm>
            <a:off x="48577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2" name="text placeholder_05">
            <a:extLst>
              <a:ext uri="{FF2B5EF4-FFF2-40B4-BE49-F238E27FC236}">
                <a16:creationId xmlns:a16="http://schemas.microsoft.com/office/drawing/2014/main" id="{15D31710-AC8F-81EE-F111-FFAC6F6AAFCD}"/>
              </a:ext>
            </a:extLst>
          </p:cNvPr>
          <p:cNvSpPr>
            <a:spLocks noGrp="1" noRot="1" noMove="1" noResize="1" noEditPoints="1" noAdjustHandles="1" noChangeArrowheads="1" noChangeShapeType="1"/>
          </p:cNvSpPr>
          <p:nvPr>
            <p:ph type="body" sz="quarter" idx="45"/>
          </p:nvPr>
        </p:nvSpPr>
        <p:spPr>
          <a:xfrm>
            <a:off x="9608177" y="2930831"/>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9" name="picture placeholder_05">
            <a:extLst>
              <a:ext uri="{FF2B5EF4-FFF2-40B4-BE49-F238E27FC236}">
                <a16:creationId xmlns:a16="http://schemas.microsoft.com/office/drawing/2014/main" id="{7687F2B0-D335-2718-7EBB-05117B8BFF89}"/>
              </a:ext>
            </a:extLst>
          </p:cNvPr>
          <p:cNvSpPr>
            <a:spLocks noGrp="1" noRot="1" noMove="1" noResize="1" noEditPoints="1" noAdjustHandles="1" noChangeArrowheads="1" noChangeShapeType="1"/>
          </p:cNvSpPr>
          <p:nvPr>
            <p:ph type="pic" sz="quarter" idx="36" hasCustomPrompt="1"/>
          </p:nvPr>
        </p:nvSpPr>
        <p:spPr>
          <a:xfrm>
            <a:off x="9608177"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3" name="text placeholder_04">
            <a:extLst>
              <a:ext uri="{FF2B5EF4-FFF2-40B4-BE49-F238E27FC236}">
                <a16:creationId xmlns:a16="http://schemas.microsoft.com/office/drawing/2014/main" id="{0D09EEAB-76E6-EA1E-692E-BBB93E10E455}"/>
              </a:ext>
            </a:extLst>
          </p:cNvPr>
          <p:cNvSpPr>
            <a:spLocks noGrp="1" noRot="1" noMove="1" noResize="1" noEditPoints="1" noAdjustHandles="1" noChangeArrowheads="1" noChangeShapeType="1"/>
          </p:cNvSpPr>
          <p:nvPr>
            <p:ph type="body" sz="quarter" idx="43"/>
          </p:nvPr>
        </p:nvSpPr>
        <p:spPr>
          <a:xfrm>
            <a:off x="7327578" y="2930831"/>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3" name="picture placeholder_04">
            <a:extLst>
              <a:ext uri="{FF2B5EF4-FFF2-40B4-BE49-F238E27FC236}">
                <a16:creationId xmlns:a16="http://schemas.microsoft.com/office/drawing/2014/main" id="{24035E72-AF7F-64C6-6628-9326D79C3AC3}"/>
              </a:ext>
            </a:extLst>
          </p:cNvPr>
          <p:cNvSpPr>
            <a:spLocks noGrp="1" noRot="1" noMove="1" noResize="1" noEditPoints="1" noAdjustHandles="1" noChangeArrowheads="1" noChangeShapeType="1"/>
          </p:cNvSpPr>
          <p:nvPr>
            <p:ph type="pic" sz="quarter" idx="24" hasCustomPrompt="1"/>
          </p:nvPr>
        </p:nvSpPr>
        <p:spPr>
          <a:xfrm>
            <a:off x="7327578"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4" name="text placeholder_03">
            <a:extLst>
              <a:ext uri="{FF2B5EF4-FFF2-40B4-BE49-F238E27FC236}">
                <a16:creationId xmlns:a16="http://schemas.microsoft.com/office/drawing/2014/main" id="{6D829D32-03BA-7D97-2BB1-D66D1A9B0E60}"/>
              </a:ext>
            </a:extLst>
          </p:cNvPr>
          <p:cNvSpPr>
            <a:spLocks noGrp="1" noRot="1" noMove="1" noResize="1" noEditPoints="1" noAdjustHandles="1" noChangeArrowheads="1" noChangeShapeType="1"/>
          </p:cNvSpPr>
          <p:nvPr>
            <p:ph type="body" sz="quarter" idx="42"/>
          </p:nvPr>
        </p:nvSpPr>
        <p:spPr>
          <a:xfrm>
            <a:off x="5046978" y="2930831"/>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12" name="picture placeholder_03">
            <a:extLst>
              <a:ext uri="{FF2B5EF4-FFF2-40B4-BE49-F238E27FC236}">
                <a16:creationId xmlns:a16="http://schemas.microsoft.com/office/drawing/2014/main" id="{A1927413-9723-BBC5-2C54-9AD682C0FC96}"/>
              </a:ext>
            </a:extLst>
          </p:cNvPr>
          <p:cNvSpPr>
            <a:spLocks noGrp="1" noRot="1" noMove="1" noResize="1" noEditPoints="1" noAdjustHandles="1" noChangeArrowheads="1" noChangeShapeType="1"/>
          </p:cNvSpPr>
          <p:nvPr>
            <p:ph type="pic" sz="quarter" idx="22" hasCustomPrompt="1"/>
          </p:nvPr>
        </p:nvSpPr>
        <p:spPr>
          <a:xfrm>
            <a:off x="5046977"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5" name="text placeholder_02">
            <a:extLst>
              <a:ext uri="{FF2B5EF4-FFF2-40B4-BE49-F238E27FC236}">
                <a16:creationId xmlns:a16="http://schemas.microsoft.com/office/drawing/2014/main" id="{E936A923-9109-BED6-D1D4-016B5824F982}"/>
              </a:ext>
            </a:extLst>
          </p:cNvPr>
          <p:cNvSpPr>
            <a:spLocks noGrp="1" noRot="1" noMove="1" noResize="1" noEditPoints="1" noAdjustHandles="1" noChangeArrowheads="1" noChangeShapeType="1"/>
          </p:cNvSpPr>
          <p:nvPr>
            <p:ph type="body" sz="quarter" idx="41"/>
          </p:nvPr>
        </p:nvSpPr>
        <p:spPr>
          <a:xfrm>
            <a:off x="2766378" y="2930831"/>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9" name="picture placeholder_02">
            <a:extLst>
              <a:ext uri="{FF2B5EF4-FFF2-40B4-BE49-F238E27FC236}">
                <a16:creationId xmlns:a16="http://schemas.microsoft.com/office/drawing/2014/main" id="{8C4563EF-FBB9-E0A1-78DF-1E92992AC016}"/>
              </a:ext>
            </a:extLst>
          </p:cNvPr>
          <p:cNvSpPr>
            <a:spLocks noGrp="1" noRot="1" noMove="1" noResize="1" noEditPoints="1" noAdjustHandles="1" noChangeArrowheads="1" noChangeShapeType="1"/>
          </p:cNvSpPr>
          <p:nvPr>
            <p:ph type="pic" sz="quarter" idx="20" hasCustomPrompt="1"/>
          </p:nvPr>
        </p:nvSpPr>
        <p:spPr>
          <a:xfrm>
            <a:off x="2766376"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6" name="text placeholder_01">
            <a:extLst>
              <a:ext uri="{FF2B5EF4-FFF2-40B4-BE49-F238E27FC236}">
                <a16:creationId xmlns:a16="http://schemas.microsoft.com/office/drawing/2014/main" id="{6C21424D-6823-0DD5-169D-DB7029B06F23}"/>
              </a:ext>
            </a:extLst>
          </p:cNvPr>
          <p:cNvSpPr>
            <a:spLocks noGrp="1" noRot="1" noMove="1" noResize="1" noEditPoints="1" noAdjustHandles="1" noChangeArrowheads="1" noChangeShapeType="1"/>
          </p:cNvSpPr>
          <p:nvPr>
            <p:ph type="body" sz="quarter" idx="13"/>
          </p:nvPr>
        </p:nvSpPr>
        <p:spPr>
          <a:xfrm>
            <a:off x="485777" y="2930831"/>
            <a:ext cx="2098800" cy="810000"/>
          </a:xfrm>
        </p:spPr>
        <p:txBody>
          <a:bodyPr/>
          <a:lstStyle>
            <a:lvl1pPr>
              <a:defRPr lang="en-US" sz="999" kern="1200" dirty="0">
                <a:solidFill>
                  <a:schemeClr val="tx2"/>
                </a:solidFill>
                <a:latin typeface="Trebuchet MS" panose="020B0603020202020204" pitchFamily="34" charset="0"/>
                <a:ea typeface="+mn-ea"/>
                <a:cs typeface="+mn-cs"/>
              </a:defRPr>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3" name="picture placeholder_01">
            <a:extLst>
              <a:ext uri="{FF2B5EF4-FFF2-40B4-BE49-F238E27FC236}">
                <a16:creationId xmlns:a16="http://schemas.microsoft.com/office/drawing/2014/main" id="{FDE3A4B8-5665-72F9-FD93-F54498A3651D}"/>
              </a:ext>
            </a:extLst>
          </p:cNvPr>
          <p:cNvSpPr>
            <a:spLocks noGrp="1" noRot="1" noMove="1" noResize="1" noEditPoints="1" noAdjustHandles="1" noChangeArrowheads="1" noChangeShapeType="1"/>
          </p:cNvSpPr>
          <p:nvPr>
            <p:ph type="pic" sz="quarter" idx="19" hasCustomPrompt="1"/>
          </p:nvPr>
        </p:nvSpPr>
        <p:spPr>
          <a:xfrm>
            <a:off x="48577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2901353028"/>
      </p:ext>
    </p:extLst>
  </p:cSld>
  <p:clrMapOvr>
    <a:masterClrMapping/>
  </p:clrMapOvr>
  <p:hf sldNum="0" hdr="0" ftr="0" dt="0"/>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tacts 12x">
    <p:spTree>
      <p:nvGrpSpPr>
        <p:cNvPr id="1" name=""/>
        <p:cNvGrpSpPr/>
        <p:nvPr/>
      </p:nvGrpSpPr>
      <p:grpSpPr>
        <a:xfrm>
          <a:off x="0" y="0"/>
          <a:ext cx="0" cy="0"/>
          <a:chOff x="0" y="0"/>
          <a:chExt cx="0" cy="0"/>
        </a:xfrm>
      </p:grpSpPr>
      <p:sp>
        <p:nvSpPr>
          <p:cNvPr id="7" name="page # placeholder">
            <a:extLst>
              <a:ext uri="{FF2B5EF4-FFF2-40B4-BE49-F238E27FC236}">
                <a16:creationId xmlns:a16="http://schemas.microsoft.com/office/drawing/2014/main" id="{4E715F0E-506F-02CA-6283-0C78FA8A14C1}"/>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0" name="text placeholder_12">
            <a:extLst>
              <a:ext uri="{FF2B5EF4-FFF2-40B4-BE49-F238E27FC236}">
                <a16:creationId xmlns:a16="http://schemas.microsoft.com/office/drawing/2014/main" id="{F061A9EB-829B-04BD-EBE8-E14787788E3F}"/>
              </a:ext>
            </a:extLst>
          </p:cNvPr>
          <p:cNvSpPr>
            <a:spLocks noGrp="1" noRot="1" noMove="1" noResize="1" noEditPoints="1" noAdjustHandles="1" noChangeArrowheads="1" noChangeShapeType="1"/>
          </p:cNvSpPr>
          <p:nvPr>
            <p:ph type="body" sz="quarter" idx="48"/>
          </p:nvPr>
        </p:nvSpPr>
        <p:spPr>
          <a:xfrm>
            <a:off x="9986177"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40" name="picture placeholder_12">
            <a:extLst>
              <a:ext uri="{FF2B5EF4-FFF2-40B4-BE49-F238E27FC236}">
                <a16:creationId xmlns:a16="http://schemas.microsoft.com/office/drawing/2014/main" id="{097E1A49-8DBE-065D-06A6-8AC05644E9C9}"/>
              </a:ext>
            </a:extLst>
          </p:cNvPr>
          <p:cNvSpPr>
            <a:spLocks noGrp="1" noRot="1" noMove="1" noResize="1" noEditPoints="1" noAdjustHandles="1" noChangeArrowheads="1" noChangeShapeType="1"/>
          </p:cNvSpPr>
          <p:nvPr>
            <p:ph type="pic" sz="quarter" idx="40" hasCustomPrompt="1"/>
          </p:nvPr>
        </p:nvSpPr>
        <p:spPr>
          <a:xfrm>
            <a:off x="9986177"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9" name="text placeholder_11">
            <a:extLst>
              <a:ext uri="{FF2B5EF4-FFF2-40B4-BE49-F238E27FC236}">
                <a16:creationId xmlns:a16="http://schemas.microsoft.com/office/drawing/2014/main" id="{20F9A8AF-6675-0952-2113-B889CFCCF52C}"/>
              </a:ext>
            </a:extLst>
          </p:cNvPr>
          <p:cNvSpPr>
            <a:spLocks noGrp="1" noRot="1" noMove="1" noResize="1" noEditPoints="1" noAdjustHandles="1" noChangeArrowheads="1" noChangeShapeType="1"/>
          </p:cNvSpPr>
          <p:nvPr>
            <p:ph type="body" sz="quarter" idx="47"/>
          </p:nvPr>
        </p:nvSpPr>
        <p:spPr>
          <a:xfrm>
            <a:off x="8086095"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9" name="picture placeholder_11">
            <a:extLst>
              <a:ext uri="{FF2B5EF4-FFF2-40B4-BE49-F238E27FC236}">
                <a16:creationId xmlns:a16="http://schemas.microsoft.com/office/drawing/2014/main" id="{75ADB961-D673-55B2-9A47-9DFB8D6D3F4C}"/>
              </a:ext>
            </a:extLst>
          </p:cNvPr>
          <p:cNvSpPr>
            <a:spLocks noGrp="1" noRot="1" noMove="1" noResize="1" noEditPoints="1" noAdjustHandles="1" noChangeArrowheads="1" noChangeShapeType="1"/>
          </p:cNvSpPr>
          <p:nvPr>
            <p:ph type="pic" sz="quarter" idx="38" hasCustomPrompt="1"/>
          </p:nvPr>
        </p:nvSpPr>
        <p:spPr>
          <a:xfrm>
            <a:off x="808609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2" name="text placeholder_10">
            <a:extLst>
              <a:ext uri="{FF2B5EF4-FFF2-40B4-BE49-F238E27FC236}">
                <a16:creationId xmlns:a16="http://schemas.microsoft.com/office/drawing/2014/main" id="{CB1FF0C5-3A35-BCF4-CE5C-7BC891808D6D}"/>
              </a:ext>
            </a:extLst>
          </p:cNvPr>
          <p:cNvSpPr>
            <a:spLocks noGrp="1" noRot="1" noMove="1" noResize="1" noEditPoints="1" noAdjustHandles="1" noChangeArrowheads="1" noChangeShapeType="1"/>
          </p:cNvSpPr>
          <p:nvPr>
            <p:ph type="body" sz="quarter" idx="44"/>
          </p:nvPr>
        </p:nvSpPr>
        <p:spPr>
          <a:xfrm>
            <a:off x="6186015"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6" name="picture placeholder_10">
            <a:extLst>
              <a:ext uri="{FF2B5EF4-FFF2-40B4-BE49-F238E27FC236}">
                <a16:creationId xmlns:a16="http://schemas.microsoft.com/office/drawing/2014/main" id="{81DBF623-2A82-0931-1952-25C63F03A19F}"/>
              </a:ext>
            </a:extLst>
          </p:cNvPr>
          <p:cNvSpPr>
            <a:spLocks noGrp="1" noRot="1" noMove="1" noResize="1" noEditPoints="1" noAdjustHandles="1" noChangeArrowheads="1" noChangeShapeType="1"/>
          </p:cNvSpPr>
          <p:nvPr>
            <p:ph type="pic" sz="quarter" idx="32" hasCustomPrompt="1"/>
          </p:nvPr>
        </p:nvSpPr>
        <p:spPr>
          <a:xfrm>
            <a:off x="618601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3" name="text placeholder_09">
            <a:extLst>
              <a:ext uri="{FF2B5EF4-FFF2-40B4-BE49-F238E27FC236}">
                <a16:creationId xmlns:a16="http://schemas.microsoft.com/office/drawing/2014/main" id="{32018A45-6D5D-F421-63B1-A77FE557E025}"/>
              </a:ext>
            </a:extLst>
          </p:cNvPr>
          <p:cNvSpPr>
            <a:spLocks noGrp="1" noRot="1" noMove="1" noResize="1" noEditPoints="1" noAdjustHandles="1" noChangeArrowheads="1" noChangeShapeType="1"/>
          </p:cNvSpPr>
          <p:nvPr>
            <p:ph type="body" sz="quarter" idx="43"/>
          </p:nvPr>
        </p:nvSpPr>
        <p:spPr>
          <a:xfrm>
            <a:off x="4285935"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5" name="picture placeholder_09">
            <a:extLst>
              <a:ext uri="{FF2B5EF4-FFF2-40B4-BE49-F238E27FC236}">
                <a16:creationId xmlns:a16="http://schemas.microsoft.com/office/drawing/2014/main" id="{0081C361-3C4E-3AD0-3A7C-F56F3B449B2C}"/>
              </a:ext>
            </a:extLst>
          </p:cNvPr>
          <p:cNvSpPr>
            <a:spLocks noGrp="1" noRot="1" noMove="1" noResize="1" noEditPoints="1" noAdjustHandles="1" noChangeArrowheads="1" noChangeShapeType="1"/>
          </p:cNvSpPr>
          <p:nvPr>
            <p:ph type="pic" sz="quarter" idx="30" hasCustomPrompt="1"/>
          </p:nvPr>
        </p:nvSpPr>
        <p:spPr>
          <a:xfrm>
            <a:off x="428593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9" name="text placeholder_08">
            <a:extLst>
              <a:ext uri="{FF2B5EF4-FFF2-40B4-BE49-F238E27FC236}">
                <a16:creationId xmlns:a16="http://schemas.microsoft.com/office/drawing/2014/main" id="{685C7082-1680-C728-4B86-73834EEB05AA}"/>
              </a:ext>
            </a:extLst>
          </p:cNvPr>
          <p:cNvSpPr>
            <a:spLocks noGrp="1" noRot="1" noMove="1" noResize="1" noEditPoints="1" noAdjustHandles="1" noChangeArrowheads="1" noChangeShapeType="1"/>
          </p:cNvSpPr>
          <p:nvPr>
            <p:ph type="body" sz="quarter" idx="41"/>
          </p:nvPr>
        </p:nvSpPr>
        <p:spPr>
          <a:xfrm>
            <a:off x="2385855"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4" name="picture placeholder_08">
            <a:extLst>
              <a:ext uri="{FF2B5EF4-FFF2-40B4-BE49-F238E27FC236}">
                <a16:creationId xmlns:a16="http://schemas.microsoft.com/office/drawing/2014/main" id="{5F63ABB8-FF8A-95ED-243B-321A1ED0C1D6}"/>
              </a:ext>
            </a:extLst>
          </p:cNvPr>
          <p:cNvSpPr>
            <a:spLocks noGrp="1" noRot="1" noMove="1" noResize="1" noEditPoints="1" noAdjustHandles="1" noChangeArrowheads="1" noChangeShapeType="1"/>
          </p:cNvSpPr>
          <p:nvPr>
            <p:ph type="pic" sz="quarter" idx="28" hasCustomPrompt="1"/>
          </p:nvPr>
        </p:nvSpPr>
        <p:spPr>
          <a:xfrm>
            <a:off x="238585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3" name="text placeholder_07">
            <a:extLst>
              <a:ext uri="{FF2B5EF4-FFF2-40B4-BE49-F238E27FC236}">
                <a16:creationId xmlns:a16="http://schemas.microsoft.com/office/drawing/2014/main" id="{6E3CD3D5-526C-41B3-D76A-7AFF7D5C0080}"/>
              </a:ext>
            </a:extLst>
          </p:cNvPr>
          <p:cNvSpPr>
            <a:spLocks noGrp="1" noRot="1" noMove="1" noResize="1" noEditPoints="1" noAdjustHandles="1" noChangeArrowheads="1" noChangeShapeType="1"/>
          </p:cNvSpPr>
          <p:nvPr>
            <p:ph type="body" sz="quarter" idx="45"/>
          </p:nvPr>
        </p:nvSpPr>
        <p:spPr>
          <a:xfrm>
            <a:off x="485775" y="5314765"/>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3" name="picture placeholder_07">
            <a:extLst>
              <a:ext uri="{FF2B5EF4-FFF2-40B4-BE49-F238E27FC236}">
                <a16:creationId xmlns:a16="http://schemas.microsoft.com/office/drawing/2014/main" id="{BE02CAEB-F318-C35F-31A4-B38CF36BEDC0}"/>
              </a:ext>
            </a:extLst>
          </p:cNvPr>
          <p:cNvSpPr>
            <a:spLocks noGrp="1" noRot="1" noMove="1" noResize="1" noEditPoints="1" noAdjustHandles="1" noChangeArrowheads="1" noChangeShapeType="1"/>
          </p:cNvSpPr>
          <p:nvPr>
            <p:ph type="pic" sz="quarter" idx="26" hasCustomPrompt="1"/>
          </p:nvPr>
        </p:nvSpPr>
        <p:spPr>
          <a:xfrm>
            <a:off x="485775" y="4100869"/>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2" name="text placeholder_06">
            <a:extLst>
              <a:ext uri="{FF2B5EF4-FFF2-40B4-BE49-F238E27FC236}">
                <a16:creationId xmlns:a16="http://schemas.microsoft.com/office/drawing/2014/main" id="{F5FC7872-E7C8-51B9-1B44-091155077DF0}"/>
              </a:ext>
            </a:extLst>
          </p:cNvPr>
          <p:cNvSpPr>
            <a:spLocks noGrp="1" noRot="1" noMove="1" noResize="1" noEditPoints="1" noAdjustHandles="1" noChangeArrowheads="1" noChangeShapeType="1"/>
          </p:cNvSpPr>
          <p:nvPr>
            <p:ph type="body" sz="quarter" idx="39"/>
          </p:nvPr>
        </p:nvSpPr>
        <p:spPr>
          <a:xfrm>
            <a:off x="9986177" y="2930831"/>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8" name="picture placeholder_06">
            <a:extLst>
              <a:ext uri="{FF2B5EF4-FFF2-40B4-BE49-F238E27FC236}">
                <a16:creationId xmlns:a16="http://schemas.microsoft.com/office/drawing/2014/main" id="{7AF92443-A117-9161-A597-261924098A50}"/>
              </a:ext>
            </a:extLst>
          </p:cNvPr>
          <p:cNvSpPr>
            <a:spLocks noGrp="1" noRot="1" noMove="1" noResize="1" noEditPoints="1" noAdjustHandles="1" noChangeArrowheads="1" noChangeShapeType="1"/>
          </p:cNvSpPr>
          <p:nvPr>
            <p:ph type="pic" sz="quarter" idx="36" hasCustomPrompt="1"/>
          </p:nvPr>
        </p:nvSpPr>
        <p:spPr>
          <a:xfrm>
            <a:off x="9986177"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4" name="text placeholder_05">
            <a:extLst>
              <a:ext uri="{FF2B5EF4-FFF2-40B4-BE49-F238E27FC236}">
                <a16:creationId xmlns:a16="http://schemas.microsoft.com/office/drawing/2014/main" id="{49BB371E-9344-CDC6-0CE1-A2B0C9C661CD}"/>
              </a:ext>
            </a:extLst>
          </p:cNvPr>
          <p:cNvSpPr>
            <a:spLocks noGrp="1" noRot="1" noMove="1" noResize="1" noEditPoints="1" noAdjustHandles="1" noChangeArrowheads="1" noChangeShapeType="1"/>
          </p:cNvSpPr>
          <p:nvPr>
            <p:ph type="body" sz="quarter" idx="37"/>
          </p:nvPr>
        </p:nvSpPr>
        <p:spPr>
          <a:xfrm>
            <a:off x="8086095" y="2930831"/>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7" name="picture placeholder_05">
            <a:extLst>
              <a:ext uri="{FF2B5EF4-FFF2-40B4-BE49-F238E27FC236}">
                <a16:creationId xmlns:a16="http://schemas.microsoft.com/office/drawing/2014/main" id="{431030AD-78F0-6601-7487-95276A878ECD}"/>
              </a:ext>
            </a:extLst>
          </p:cNvPr>
          <p:cNvSpPr>
            <a:spLocks noGrp="1" noRot="1" noMove="1" noResize="1" noEditPoints="1" noAdjustHandles="1" noChangeArrowheads="1" noChangeShapeType="1"/>
          </p:cNvSpPr>
          <p:nvPr>
            <p:ph type="pic" sz="quarter" idx="34" hasCustomPrompt="1"/>
          </p:nvPr>
        </p:nvSpPr>
        <p:spPr>
          <a:xfrm>
            <a:off x="808609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5" name="text placeholder_04">
            <a:extLst>
              <a:ext uri="{FF2B5EF4-FFF2-40B4-BE49-F238E27FC236}">
                <a16:creationId xmlns:a16="http://schemas.microsoft.com/office/drawing/2014/main" id="{A4F7BFE3-D172-55F7-3238-59205CD84CF5}"/>
              </a:ext>
            </a:extLst>
          </p:cNvPr>
          <p:cNvSpPr>
            <a:spLocks noGrp="1" noRot="1" noMove="1" noResize="1" noEditPoints="1" noAdjustHandles="1" noChangeArrowheads="1" noChangeShapeType="1"/>
          </p:cNvSpPr>
          <p:nvPr>
            <p:ph type="body" sz="quarter" idx="42"/>
          </p:nvPr>
        </p:nvSpPr>
        <p:spPr>
          <a:xfrm>
            <a:off x="6186015" y="2930831"/>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1" name="picture placeholder_04">
            <a:extLst>
              <a:ext uri="{FF2B5EF4-FFF2-40B4-BE49-F238E27FC236}">
                <a16:creationId xmlns:a16="http://schemas.microsoft.com/office/drawing/2014/main" id="{EAC73E79-C0E7-E829-7875-476A1888976E}"/>
              </a:ext>
            </a:extLst>
          </p:cNvPr>
          <p:cNvSpPr>
            <a:spLocks noGrp="1" noRot="1" noMove="1" noResize="1" noEditPoints="1" noAdjustHandles="1" noChangeArrowheads="1" noChangeShapeType="1"/>
          </p:cNvSpPr>
          <p:nvPr>
            <p:ph type="pic" sz="quarter" idx="24" hasCustomPrompt="1"/>
          </p:nvPr>
        </p:nvSpPr>
        <p:spPr>
          <a:xfrm>
            <a:off x="618601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6" name="text placeholder_03">
            <a:extLst>
              <a:ext uri="{FF2B5EF4-FFF2-40B4-BE49-F238E27FC236}">
                <a16:creationId xmlns:a16="http://schemas.microsoft.com/office/drawing/2014/main" id="{C80F06D4-654A-8121-999D-F8833475C6AC}"/>
              </a:ext>
            </a:extLst>
          </p:cNvPr>
          <p:cNvSpPr>
            <a:spLocks noGrp="1" noRot="1" noMove="1" noResize="1" noEditPoints="1" noAdjustHandles="1" noChangeArrowheads="1" noChangeShapeType="1"/>
          </p:cNvSpPr>
          <p:nvPr>
            <p:ph type="body" sz="quarter" idx="35"/>
          </p:nvPr>
        </p:nvSpPr>
        <p:spPr>
          <a:xfrm>
            <a:off x="4285935" y="2930831"/>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smtClean="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30" name="picture placeholder_03">
            <a:extLst>
              <a:ext uri="{FF2B5EF4-FFF2-40B4-BE49-F238E27FC236}">
                <a16:creationId xmlns:a16="http://schemas.microsoft.com/office/drawing/2014/main" id="{B4475513-200C-A698-7BAA-09C76CAB7244}"/>
              </a:ext>
            </a:extLst>
          </p:cNvPr>
          <p:cNvSpPr>
            <a:spLocks noGrp="1" noRot="1" noMove="1" noResize="1" noEditPoints="1" noAdjustHandles="1" noChangeArrowheads="1" noChangeShapeType="1"/>
          </p:cNvSpPr>
          <p:nvPr>
            <p:ph type="pic" sz="quarter" idx="22" hasCustomPrompt="1"/>
          </p:nvPr>
        </p:nvSpPr>
        <p:spPr>
          <a:xfrm>
            <a:off x="428593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7" name="text placeholder_02">
            <a:extLst>
              <a:ext uri="{FF2B5EF4-FFF2-40B4-BE49-F238E27FC236}">
                <a16:creationId xmlns:a16="http://schemas.microsoft.com/office/drawing/2014/main" id="{B96CF8FB-A6CB-6468-3EE1-0C4759171AE6}"/>
              </a:ext>
            </a:extLst>
          </p:cNvPr>
          <p:cNvSpPr>
            <a:spLocks noGrp="1" noRot="1" noMove="1" noResize="1" noEditPoints="1" noAdjustHandles="1" noChangeArrowheads="1" noChangeShapeType="1"/>
          </p:cNvSpPr>
          <p:nvPr>
            <p:ph type="body" sz="quarter" idx="46"/>
          </p:nvPr>
        </p:nvSpPr>
        <p:spPr>
          <a:xfrm>
            <a:off x="2385855" y="2930831"/>
            <a:ext cx="1720800" cy="810000"/>
          </a:xfrm>
        </p:spPr>
        <p:txBody>
          <a:bodyPr/>
          <a:lstStyle>
            <a:lvl1pPr>
              <a:defRPr sz="999"/>
            </a:lvl1pPr>
            <a:lvl2pPr marL="269865" indent="-269865">
              <a:defRPr lang="en-US" sz="999" kern="1200" dirty="0" smtClean="0">
                <a:solidFill>
                  <a:schemeClr val="tx2"/>
                </a:solidFill>
                <a:latin typeface="Trebuchet MS" panose="020B0603020202020204" pitchFamily="34" charset="0"/>
                <a:ea typeface="+mn-ea"/>
                <a:cs typeface="+mn-cs"/>
              </a:defRPr>
            </a:lvl2pPr>
            <a:lvl3pPr>
              <a:defRPr lang="en-US" sz="999" kern="1200" dirty="0" smtClean="0">
                <a:solidFill>
                  <a:schemeClr val="tx2"/>
                </a:solidFill>
                <a:latin typeface="Trebuchet MS" panose="020B0603020202020204" pitchFamily="34" charset="0"/>
                <a:ea typeface="+mn-ea"/>
                <a:cs typeface="+mn-cs"/>
              </a:defRPr>
            </a:lvl3pPr>
            <a:lvl4pPr>
              <a:defRPr lang="en-US" sz="999" kern="1200" dirty="0" smtClean="0">
                <a:solidFill>
                  <a:schemeClr val="tx2"/>
                </a:solidFill>
                <a:latin typeface="Trebuchet MS" panose="020B0603020202020204" pitchFamily="34" charset="0"/>
                <a:ea typeface="+mn-ea"/>
                <a:cs typeface="+mn-cs"/>
              </a:defRPr>
            </a:lvl4pPr>
            <a:lvl5pPr>
              <a:defRPr lang="en-US" sz="999" b="0" kern="1200" dirty="0">
                <a:solidFill>
                  <a:schemeClr val="tx2"/>
                </a:solidFill>
                <a:latin typeface="Trebuchet MS" panose="020B0603020202020204" pitchFamily="34" charset="0"/>
                <a:ea typeface="+mn-ea"/>
                <a:cs typeface="+mn-cs"/>
              </a:defRPr>
            </a:lvl5pPr>
            <a:lvl6pPr>
              <a:defRPr sz="999"/>
            </a:lvl6pPr>
            <a:lvl7pPr>
              <a:defRPr sz="999"/>
            </a:lvl7pPr>
            <a:lvl8pPr marL="269865" indent="-269865">
              <a:defRPr lang="en-US" sz="999" kern="1200" dirty="0" smtClean="0">
                <a:solidFill>
                  <a:schemeClr val="tx1"/>
                </a:solidFill>
                <a:latin typeface="Trebuchet MS" panose="020B0603020202020204" pitchFamily="34" charset="0"/>
                <a:ea typeface="+mn-ea"/>
                <a:cs typeface="+mn-cs"/>
              </a:defRPr>
            </a:lvl8pPr>
            <a:lvl9pPr marL="408396" indent="-228486">
              <a:buAutoNum type="alphaLcPeriod"/>
              <a:defRPr lang="en-US" sz="999" kern="1200" dirty="0" smtClean="0">
                <a:solidFill>
                  <a:schemeClr val="tx1"/>
                </a:solidFill>
                <a:latin typeface="Trebuchet MS" panose="020B0603020202020204" pitchFamily="34" charset="0"/>
                <a:ea typeface="+mn-ea"/>
                <a:cs typeface="+mn-cs"/>
              </a:defRPr>
            </a:lvl9pPr>
          </a:lstStyle>
          <a:p>
            <a:pPr lvl="0"/>
            <a:r>
              <a:rPr lang="es-ES"/>
              <a:t>Haga clic para modificar los estilos de texto del patrón</a:t>
            </a:r>
          </a:p>
        </p:txBody>
      </p:sp>
      <p:sp>
        <p:nvSpPr>
          <p:cNvPr id="29" name="picture placeholder_02">
            <a:extLst>
              <a:ext uri="{FF2B5EF4-FFF2-40B4-BE49-F238E27FC236}">
                <a16:creationId xmlns:a16="http://schemas.microsoft.com/office/drawing/2014/main" id="{32946685-1DAD-FC0E-CF79-150B81D4EA65}"/>
              </a:ext>
            </a:extLst>
          </p:cNvPr>
          <p:cNvSpPr>
            <a:spLocks noGrp="1" noRot="1" noMove="1" noResize="1" noEditPoints="1" noAdjustHandles="1" noChangeArrowheads="1" noChangeShapeType="1"/>
          </p:cNvSpPr>
          <p:nvPr>
            <p:ph type="pic" sz="quarter" idx="20" hasCustomPrompt="1"/>
          </p:nvPr>
        </p:nvSpPr>
        <p:spPr>
          <a:xfrm>
            <a:off x="238585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18" name="text placeholder_01">
            <a:extLst>
              <a:ext uri="{FF2B5EF4-FFF2-40B4-BE49-F238E27FC236}">
                <a16:creationId xmlns:a16="http://schemas.microsoft.com/office/drawing/2014/main" id="{93976201-B038-A6E7-78F5-FF7FED843736}"/>
              </a:ext>
            </a:extLst>
          </p:cNvPr>
          <p:cNvSpPr>
            <a:spLocks noGrp="1" noRot="1" noMove="1" noResize="1" noEditPoints="1" noAdjustHandles="1" noChangeArrowheads="1" noChangeShapeType="1"/>
          </p:cNvSpPr>
          <p:nvPr>
            <p:ph type="body" sz="quarter" idx="13"/>
          </p:nvPr>
        </p:nvSpPr>
        <p:spPr>
          <a:xfrm>
            <a:off x="485775" y="2930831"/>
            <a:ext cx="1720800" cy="810000"/>
          </a:xfrm>
        </p:spPr>
        <p:txBody>
          <a:bodyPr/>
          <a:lstStyle>
            <a:lvl1pPr>
              <a:defRPr sz="999"/>
            </a:lvl1pPr>
            <a:lvl2pPr marL="179910" indent="-179910">
              <a:defRPr sz="999"/>
            </a:lvl2pPr>
            <a:lvl3pPr marL="359820" indent="-179910">
              <a:defRPr sz="999"/>
            </a:lvl3pPr>
            <a:lvl4pPr marL="539730" indent="-179910">
              <a:defRPr sz="999"/>
            </a:lvl4pPr>
            <a:lvl5pPr marL="719640" indent="-179910">
              <a:defRPr sz="999"/>
            </a:lvl5pPr>
            <a:lvl6pPr>
              <a:defRPr sz="999"/>
            </a:lvl6pPr>
            <a:lvl7pPr>
              <a:defRPr sz="999"/>
            </a:lvl7pPr>
            <a:lvl8pPr marL="179910" indent="-179910">
              <a:defRPr sz="999"/>
            </a:lvl8pPr>
            <a:lvl9pPr marL="359820" indent="-179910">
              <a:defRPr sz="999"/>
            </a:lvl9pPr>
          </a:lstStyle>
          <a:p>
            <a:pPr lvl="0"/>
            <a:r>
              <a:rPr lang="es-ES"/>
              <a:t>Haga clic para modificar los estilos de texto del patrón</a:t>
            </a:r>
          </a:p>
        </p:txBody>
      </p:sp>
      <p:sp>
        <p:nvSpPr>
          <p:cNvPr id="8" name="picture placeholder_01">
            <a:extLst>
              <a:ext uri="{FF2B5EF4-FFF2-40B4-BE49-F238E27FC236}">
                <a16:creationId xmlns:a16="http://schemas.microsoft.com/office/drawing/2014/main" id="{02F80163-0577-E7FA-2DA1-C2F60DE5230C}"/>
              </a:ext>
            </a:extLst>
          </p:cNvPr>
          <p:cNvSpPr>
            <a:spLocks noGrp="1" noRot="1" noMove="1" noResize="1" noEditPoints="1" noAdjustHandles="1" noChangeArrowheads="1" noChangeShapeType="1"/>
          </p:cNvSpPr>
          <p:nvPr>
            <p:ph type="pic" sz="quarter" idx="19" hasCustomPrompt="1"/>
          </p:nvPr>
        </p:nvSpPr>
        <p:spPr>
          <a:xfrm>
            <a:off x="485775" y="1714500"/>
            <a:ext cx="1036800" cy="1036800"/>
          </a:xfrm>
          <a:prstGeom prst="rect">
            <a:avLst/>
          </a:prstGeom>
          <a:solidFill>
            <a:srgbClr val="F2F2F2"/>
          </a:solidFill>
        </p:spPr>
        <p:txBody>
          <a:bodyPr anchor="ctr" anchorCtr="0"/>
          <a:lstStyle>
            <a:lvl1pPr algn="ctr">
              <a:defRPr sz="800">
                <a:solidFill>
                  <a:srgbClr val="ADADAD"/>
                </a:solidFill>
              </a:defRPr>
            </a:lvl1pPr>
          </a:lstStyle>
          <a:p>
            <a:r>
              <a:rPr lang="en-US"/>
              <a:t>CLICK ICON</a:t>
            </a:r>
            <a:br>
              <a:rPr lang="en-US"/>
            </a:br>
            <a:r>
              <a:rPr lang="en-US"/>
              <a:t>TO ADD PICTURE</a:t>
            </a:r>
            <a:endParaRPr lang="en-GB"/>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3483958369"/>
      </p:ext>
    </p:extLst>
  </p:cSld>
  <p:clrMapOvr>
    <a:masterClrMapping/>
  </p:clrMapOvr>
  <p:hf sldNum="0" hdr="0" ftr="0" dt="0"/>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redentials 3x + text">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9EC8B183-3CE3-F64B-9252-027D9B4DA09B}"/>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20" name="background">
            <a:extLst>
              <a:ext uri="{FF2B5EF4-FFF2-40B4-BE49-F238E27FC236}">
                <a16:creationId xmlns:a16="http://schemas.microsoft.com/office/drawing/2014/main" id="{3D318BA4-16C5-B219-0360-49AA6AAA97F3}"/>
              </a:ext>
            </a:extLst>
          </p:cNvPr>
          <p:cNvSpPr>
            <a:spLocks noGrp="1" noRot="1" noMove="1" noResize="1" noEditPoints="1" noAdjustHandles="1" noChangeArrowheads="1" noChangeShapeType="1"/>
          </p:cNvSpPr>
          <p:nvPr/>
        </p:nvSpPr>
        <p:spPr>
          <a:xfrm>
            <a:off x="8205788" y="1712914"/>
            <a:ext cx="3497587" cy="441642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sp>
        <p:nvSpPr>
          <p:cNvPr id="22" name="background placeholder_03">
            <a:extLst>
              <a:ext uri="{FF2B5EF4-FFF2-40B4-BE49-F238E27FC236}">
                <a16:creationId xmlns:a16="http://schemas.microsoft.com/office/drawing/2014/main" id="{F9734649-30B3-400D-ED0F-21078324CF9F}"/>
              </a:ext>
            </a:extLst>
          </p:cNvPr>
          <p:cNvSpPr>
            <a:spLocks noGrp="1" noRot="1" noMove="1" noResize="1" noEditPoints="1" noAdjustHandles="1" noChangeArrowheads="1" noChangeShapeType="1"/>
          </p:cNvSpPr>
          <p:nvPr>
            <p:ph type="body" sz="quarter" idx="41"/>
          </p:nvPr>
        </p:nvSpPr>
        <p:spPr>
          <a:xfrm>
            <a:off x="8384980" y="4719600"/>
            <a:ext cx="3139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18" name="background placeholder_02">
            <a:extLst>
              <a:ext uri="{FF2B5EF4-FFF2-40B4-BE49-F238E27FC236}">
                <a16:creationId xmlns:a16="http://schemas.microsoft.com/office/drawing/2014/main" id="{4F7BFB54-F5C6-28D8-7743-19F884351B87}"/>
              </a:ext>
            </a:extLst>
          </p:cNvPr>
          <p:cNvSpPr>
            <a:spLocks noGrp="1" noRot="1" noMove="1" noResize="1" noEditPoints="1" noAdjustHandles="1" noChangeArrowheads="1" noChangeShapeType="1"/>
          </p:cNvSpPr>
          <p:nvPr>
            <p:ph type="body" sz="quarter" idx="40"/>
          </p:nvPr>
        </p:nvSpPr>
        <p:spPr>
          <a:xfrm>
            <a:off x="8384980" y="3306600"/>
            <a:ext cx="3139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17" name="background placeholder_01">
            <a:extLst>
              <a:ext uri="{FF2B5EF4-FFF2-40B4-BE49-F238E27FC236}">
                <a16:creationId xmlns:a16="http://schemas.microsoft.com/office/drawing/2014/main" id="{57F4BA69-A092-7470-54DB-C9D9CE28B9F3}"/>
              </a:ext>
            </a:extLst>
          </p:cNvPr>
          <p:cNvSpPr>
            <a:spLocks noGrp="1" noRot="1" noMove="1" noResize="1" noEditPoints="1" noAdjustHandles="1" noChangeArrowheads="1" noChangeShapeType="1"/>
          </p:cNvSpPr>
          <p:nvPr>
            <p:ph type="body" sz="quarter" idx="39"/>
          </p:nvPr>
        </p:nvSpPr>
        <p:spPr>
          <a:xfrm>
            <a:off x="8384980" y="1893600"/>
            <a:ext cx="3139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13" name="logo placeholder_03">
            <a:extLst>
              <a:ext uri="{FF2B5EF4-FFF2-40B4-BE49-F238E27FC236}">
                <a16:creationId xmlns:a16="http://schemas.microsoft.com/office/drawing/2014/main" id="{17073F79-76CA-00D3-E9C8-A9208FBC381E}"/>
              </a:ext>
            </a:extLst>
          </p:cNvPr>
          <p:cNvSpPr>
            <a:spLocks noGrp="1" noRot="1" noMove="1" noResize="1" noEditPoints="1" noAdjustHandles="1" noChangeArrowheads="1" noChangeShapeType="1"/>
          </p:cNvSpPr>
          <p:nvPr>
            <p:ph type="pic" sz="quarter" idx="38" hasCustomPrompt="1"/>
          </p:nvPr>
        </p:nvSpPr>
        <p:spPr>
          <a:xfrm>
            <a:off x="8564980" y="4899600"/>
            <a:ext cx="2779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12" name="logo placeholder_02">
            <a:extLst>
              <a:ext uri="{FF2B5EF4-FFF2-40B4-BE49-F238E27FC236}">
                <a16:creationId xmlns:a16="http://schemas.microsoft.com/office/drawing/2014/main" id="{9B183797-F90A-D6B4-A763-2ECBA2C84992}"/>
              </a:ext>
            </a:extLst>
          </p:cNvPr>
          <p:cNvSpPr>
            <a:spLocks noGrp="1" noRot="1" noMove="1" noResize="1" noEditPoints="1" noAdjustHandles="1" noChangeArrowheads="1" noChangeShapeType="1"/>
          </p:cNvSpPr>
          <p:nvPr>
            <p:ph type="pic" sz="quarter" idx="37" hasCustomPrompt="1"/>
          </p:nvPr>
        </p:nvSpPr>
        <p:spPr>
          <a:xfrm>
            <a:off x="8564980" y="3486600"/>
            <a:ext cx="2779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9" name="logo placeholder_01">
            <a:extLst>
              <a:ext uri="{FF2B5EF4-FFF2-40B4-BE49-F238E27FC236}">
                <a16:creationId xmlns:a16="http://schemas.microsoft.com/office/drawing/2014/main" id="{DA319C4F-2AD9-2535-8567-E9B6BC182AC4}"/>
              </a:ext>
            </a:extLst>
          </p:cNvPr>
          <p:cNvSpPr>
            <a:spLocks noGrp="1" noRot="1" noMove="1" noResize="1" noEditPoints="1" noAdjustHandles="1" noChangeArrowheads="1" noChangeShapeType="1"/>
          </p:cNvSpPr>
          <p:nvPr>
            <p:ph type="pic" sz="quarter" idx="36" hasCustomPrompt="1"/>
          </p:nvPr>
        </p:nvSpPr>
        <p:spPr>
          <a:xfrm>
            <a:off x="8564980" y="2073600"/>
            <a:ext cx="2779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6" y="1712913"/>
            <a:ext cx="7361237"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709692035"/>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10">
          <p15:clr>
            <a:srgbClr val="FBAE40"/>
          </p15:clr>
        </p15:guide>
        <p15:guide id="4" pos="5169">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 CVs">
  <p:cSld name="4 CVs">
    <p:spTree>
      <p:nvGrpSpPr>
        <p:cNvPr id="1" name="Shape 136"/>
        <p:cNvGrpSpPr/>
        <p:nvPr/>
      </p:nvGrpSpPr>
      <p:grpSpPr>
        <a:xfrm>
          <a:off x="0" y="0"/>
          <a:ext cx="0" cy="0"/>
          <a:chOff x="0" y="0"/>
          <a:chExt cx="0" cy="0"/>
        </a:xfrm>
      </p:grpSpPr>
      <p:sp>
        <p:nvSpPr>
          <p:cNvPr id="137" name="Google Shape;137;p60"/>
          <p:cNvSpPr/>
          <p:nvPr/>
        </p:nvSpPr>
        <p:spPr>
          <a:xfrm>
            <a:off x="0" y="0"/>
            <a:ext cx="4043363"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Proxima Nova"/>
              <a:ea typeface="Proxima Nova"/>
              <a:cs typeface="Proxima Nova"/>
              <a:sym typeface="Proxima Nova"/>
            </a:endParaRPr>
          </a:p>
        </p:txBody>
      </p:sp>
      <p:sp>
        <p:nvSpPr>
          <p:cNvPr id="138" name="Google Shape;138;p60"/>
          <p:cNvSpPr txBox="1">
            <a:spLocks noGrp="1"/>
          </p:cNvSpPr>
          <p:nvPr>
            <p:ph type="title"/>
          </p:nvPr>
        </p:nvSpPr>
        <p:spPr>
          <a:xfrm>
            <a:off x="630000" y="1065600"/>
            <a:ext cx="3011487" cy="538609"/>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dk2"/>
              </a:buClr>
              <a:buSzPts val="3600"/>
              <a:buFont typeface="Proxima Nova Extrabold"/>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9" name="Google Shape;139;p60"/>
          <p:cNvSpPr txBox="1">
            <a:spLocks noGrp="1"/>
          </p:cNvSpPr>
          <p:nvPr>
            <p:ph type="body" idx="1"/>
          </p:nvPr>
        </p:nvSpPr>
        <p:spPr>
          <a:xfrm>
            <a:off x="630000" y="3124257"/>
            <a:ext cx="3060000" cy="3323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1"/>
              </a:buClr>
              <a:buSzPts val="2400"/>
              <a:buNone/>
              <a:defRPr sz="2400" b="1">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60"/>
          <p:cNvSpPr txBox="1">
            <a:spLocks noGrp="1"/>
          </p:cNvSpPr>
          <p:nvPr>
            <p:ph type="body" idx="2"/>
          </p:nvPr>
        </p:nvSpPr>
        <p:spPr>
          <a:xfrm>
            <a:off x="630553" y="3833267"/>
            <a:ext cx="3011487" cy="2215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0"/>
              </a:spcBef>
              <a:spcAft>
                <a:spcPts val="0"/>
              </a:spcAft>
              <a:buClr>
                <a:schemeClr val="dk1"/>
              </a:buClr>
              <a:buSzPts val="1600"/>
              <a:buNone/>
              <a:defRPr sz="1600">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60"/>
          <p:cNvSpPr>
            <a:spLocks noGrp="1"/>
          </p:cNvSpPr>
          <p:nvPr>
            <p:ph type="pic" idx="3"/>
          </p:nvPr>
        </p:nvSpPr>
        <p:spPr>
          <a:xfrm>
            <a:off x="4487863" y="1075174"/>
            <a:ext cx="3312000" cy="2088000"/>
          </a:xfrm>
          <a:prstGeom prst="rect">
            <a:avLst/>
          </a:prstGeom>
          <a:noFill/>
          <a:ln>
            <a:noFill/>
          </a:ln>
        </p:spPr>
      </p:sp>
      <p:sp>
        <p:nvSpPr>
          <p:cNvPr id="142" name="Google Shape;142;p60"/>
          <p:cNvSpPr>
            <a:spLocks noGrp="1"/>
          </p:cNvSpPr>
          <p:nvPr>
            <p:ph type="pic" idx="4"/>
          </p:nvPr>
        </p:nvSpPr>
        <p:spPr>
          <a:xfrm>
            <a:off x="8243413" y="1075174"/>
            <a:ext cx="3312000" cy="2088000"/>
          </a:xfrm>
          <a:prstGeom prst="rect">
            <a:avLst/>
          </a:prstGeom>
          <a:noFill/>
          <a:ln>
            <a:noFill/>
          </a:ln>
        </p:spPr>
      </p:sp>
      <p:sp>
        <p:nvSpPr>
          <p:cNvPr id="143" name="Google Shape;143;p60"/>
          <p:cNvSpPr>
            <a:spLocks noGrp="1"/>
          </p:cNvSpPr>
          <p:nvPr>
            <p:ph type="pic" idx="5"/>
          </p:nvPr>
        </p:nvSpPr>
        <p:spPr>
          <a:xfrm>
            <a:off x="4475163" y="3596838"/>
            <a:ext cx="3312000" cy="2088000"/>
          </a:xfrm>
          <a:prstGeom prst="rect">
            <a:avLst/>
          </a:prstGeom>
          <a:noFill/>
          <a:ln>
            <a:noFill/>
          </a:ln>
        </p:spPr>
      </p:sp>
      <p:sp>
        <p:nvSpPr>
          <p:cNvPr id="144" name="Google Shape;144;p60"/>
          <p:cNvSpPr>
            <a:spLocks noGrp="1"/>
          </p:cNvSpPr>
          <p:nvPr>
            <p:ph type="pic" idx="6"/>
          </p:nvPr>
        </p:nvSpPr>
        <p:spPr>
          <a:xfrm>
            <a:off x="8230713" y="3596838"/>
            <a:ext cx="3312000" cy="2088000"/>
          </a:xfrm>
          <a:prstGeom prst="rect">
            <a:avLst/>
          </a:prstGeom>
          <a:noFill/>
          <a:ln>
            <a:noFill/>
          </a:ln>
        </p:spPr>
      </p:sp>
      <p:sp>
        <p:nvSpPr>
          <p:cNvPr id="145" name="Google Shape;145;p60" descr="Hogar con relleno sólido">
            <a:hlinkClick r:id="rId2" action="ppaction://hlinksldjump"/>
          </p:cNvPr>
          <p:cNvSpPr/>
          <p:nvPr/>
        </p:nvSpPr>
        <p:spPr>
          <a:xfrm flipH="1">
            <a:off x="10783249"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1956">
          <p15:clr>
            <a:srgbClr val="FBAE40"/>
          </p15:clr>
        </p15:guide>
        <p15:guide id="2" orient="horz" pos="2409">
          <p15:clr>
            <a:srgbClr val="FBAE40"/>
          </p15:clr>
        </p15:guide>
        <p15:guide id="3" orient="horz" pos="663">
          <p15:clr>
            <a:srgbClr val="FBAE40"/>
          </p15:clr>
        </p15:guide>
        <p15:guide id="4" pos="2547">
          <p15:clr>
            <a:srgbClr val="FBAE40"/>
          </p15:clr>
        </p15:guide>
        <p15:guide id="5" pos="2819">
          <p15:clr>
            <a:srgbClr val="FBAE40"/>
          </p15:clr>
        </p15:guide>
        <p15:guide id="6" pos="2298">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redentials 9x + text">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9148C2D2-A113-09D1-B670-313BF81AC1C6}"/>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 name="background">
            <a:extLst>
              <a:ext uri="{FF2B5EF4-FFF2-40B4-BE49-F238E27FC236}">
                <a16:creationId xmlns:a16="http://schemas.microsoft.com/office/drawing/2014/main" id="{0A332E95-64BD-CC13-80A6-DE21ED2F7E7D}"/>
              </a:ext>
            </a:extLst>
          </p:cNvPr>
          <p:cNvSpPr>
            <a:spLocks noGrp="1" noRot="1" noMove="1" noResize="1" noEditPoints="1" noAdjustHandles="1" noChangeArrowheads="1" noChangeShapeType="1"/>
          </p:cNvSpPr>
          <p:nvPr/>
        </p:nvSpPr>
        <p:spPr>
          <a:xfrm>
            <a:off x="4346575" y="1725759"/>
            <a:ext cx="7356800" cy="4411852"/>
          </a:xfrm>
          <a:prstGeom prst="rect">
            <a:avLst/>
          </a:prstGeom>
          <a:solidFill>
            <a:srgbClr val="EEF0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a:p>
        </p:txBody>
      </p:sp>
      <p:sp>
        <p:nvSpPr>
          <p:cNvPr id="58" name="background placeholder_09">
            <a:extLst>
              <a:ext uri="{FF2B5EF4-FFF2-40B4-BE49-F238E27FC236}">
                <a16:creationId xmlns:a16="http://schemas.microsoft.com/office/drawing/2014/main" id="{E920A6B9-7DF5-E7E0-9DD9-B6E55A177A72}"/>
              </a:ext>
            </a:extLst>
          </p:cNvPr>
          <p:cNvSpPr>
            <a:spLocks noGrp="1" noRot="1" noMove="1" noResize="1" noEditPoints="1" noAdjustHandles="1" noChangeArrowheads="1" noChangeShapeType="1"/>
          </p:cNvSpPr>
          <p:nvPr>
            <p:ph type="body" sz="quarter" idx="51"/>
          </p:nvPr>
        </p:nvSpPr>
        <p:spPr>
          <a:xfrm>
            <a:off x="9309601" y="471240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9" name="background placeholder_08">
            <a:extLst>
              <a:ext uri="{FF2B5EF4-FFF2-40B4-BE49-F238E27FC236}">
                <a16:creationId xmlns:a16="http://schemas.microsoft.com/office/drawing/2014/main" id="{B4CEA29F-6A38-7BF8-622E-117388BBAB4E}"/>
              </a:ext>
            </a:extLst>
          </p:cNvPr>
          <p:cNvSpPr>
            <a:spLocks noGrp="1" noRot="1" noMove="1" noResize="1" noEditPoints="1" noAdjustHandles="1" noChangeArrowheads="1" noChangeShapeType="1"/>
          </p:cNvSpPr>
          <p:nvPr>
            <p:ph type="body" sz="quarter" idx="52"/>
          </p:nvPr>
        </p:nvSpPr>
        <p:spPr>
          <a:xfrm>
            <a:off x="6917401" y="471240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60" name="background placeholder_07">
            <a:extLst>
              <a:ext uri="{FF2B5EF4-FFF2-40B4-BE49-F238E27FC236}">
                <a16:creationId xmlns:a16="http://schemas.microsoft.com/office/drawing/2014/main" id="{495648AD-3B3E-4C93-7BFA-E4781C586A82}"/>
              </a:ext>
            </a:extLst>
          </p:cNvPr>
          <p:cNvSpPr>
            <a:spLocks noGrp="1" noRot="1" noMove="1" noResize="1" noEditPoints="1" noAdjustHandles="1" noChangeArrowheads="1" noChangeShapeType="1"/>
          </p:cNvSpPr>
          <p:nvPr>
            <p:ph type="body" sz="quarter" idx="53"/>
          </p:nvPr>
        </p:nvSpPr>
        <p:spPr>
          <a:xfrm>
            <a:off x="4525201" y="471240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5" name="background placeholder_06">
            <a:extLst>
              <a:ext uri="{FF2B5EF4-FFF2-40B4-BE49-F238E27FC236}">
                <a16:creationId xmlns:a16="http://schemas.microsoft.com/office/drawing/2014/main" id="{7A2B75C6-84E4-C385-A0D1-8D5BF7FEDB34}"/>
              </a:ext>
            </a:extLst>
          </p:cNvPr>
          <p:cNvSpPr>
            <a:spLocks noGrp="1" noRot="1" noMove="1" noResize="1" noEditPoints="1" noAdjustHandles="1" noChangeArrowheads="1" noChangeShapeType="1"/>
          </p:cNvSpPr>
          <p:nvPr>
            <p:ph type="body" sz="quarter" idx="48"/>
          </p:nvPr>
        </p:nvSpPr>
        <p:spPr>
          <a:xfrm>
            <a:off x="9309601" y="331727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6" name="background placeholder_05">
            <a:extLst>
              <a:ext uri="{FF2B5EF4-FFF2-40B4-BE49-F238E27FC236}">
                <a16:creationId xmlns:a16="http://schemas.microsoft.com/office/drawing/2014/main" id="{4EB8921C-EFC2-1C96-AA56-D124D05F228D}"/>
              </a:ext>
            </a:extLst>
          </p:cNvPr>
          <p:cNvSpPr>
            <a:spLocks noGrp="1" noRot="1" noMove="1" noResize="1" noEditPoints="1" noAdjustHandles="1" noChangeArrowheads="1" noChangeShapeType="1"/>
          </p:cNvSpPr>
          <p:nvPr>
            <p:ph type="body" sz="quarter" idx="49"/>
          </p:nvPr>
        </p:nvSpPr>
        <p:spPr>
          <a:xfrm>
            <a:off x="6917401" y="331727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7" name="background placeholder_04">
            <a:extLst>
              <a:ext uri="{FF2B5EF4-FFF2-40B4-BE49-F238E27FC236}">
                <a16:creationId xmlns:a16="http://schemas.microsoft.com/office/drawing/2014/main" id="{1E135F4B-F72D-2C89-085D-5B2A7484D3C9}"/>
              </a:ext>
            </a:extLst>
          </p:cNvPr>
          <p:cNvSpPr>
            <a:spLocks noGrp="1" noRot="1" noMove="1" noResize="1" noEditPoints="1" noAdjustHandles="1" noChangeArrowheads="1" noChangeShapeType="1"/>
          </p:cNvSpPr>
          <p:nvPr>
            <p:ph type="body" sz="quarter" idx="50"/>
          </p:nvPr>
        </p:nvSpPr>
        <p:spPr>
          <a:xfrm>
            <a:off x="4525201" y="3317270"/>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2" name="background placeholder_03">
            <a:extLst>
              <a:ext uri="{FF2B5EF4-FFF2-40B4-BE49-F238E27FC236}">
                <a16:creationId xmlns:a16="http://schemas.microsoft.com/office/drawing/2014/main" id="{3A18D565-A95D-DE3D-2124-A9180BE82DF0}"/>
              </a:ext>
            </a:extLst>
          </p:cNvPr>
          <p:cNvSpPr>
            <a:spLocks noGrp="1" noRot="1" noMove="1" noResize="1" noEditPoints="1" noAdjustHandles="1" noChangeArrowheads="1" noChangeShapeType="1"/>
          </p:cNvSpPr>
          <p:nvPr>
            <p:ph type="body" sz="quarter" idx="45"/>
          </p:nvPr>
        </p:nvSpPr>
        <p:spPr>
          <a:xfrm>
            <a:off x="9309601" y="1922141"/>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3" name="background placeholder_02">
            <a:extLst>
              <a:ext uri="{FF2B5EF4-FFF2-40B4-BE49-F238E27FC236}">
                <a16:creationId xmlns:a16="http://schemas.microsoft.com/office/drawing/2014/main" id="{A7281BAD-A53B-A867-A8AA-7393CAE2B290}"/>
              </a:ext>
            </a:extLst>
          </p:cNvPr>
          <p:cNvSpPr>
            <a:spLocks noGrp="1" noRot="1" noMove="1" noResize="1" noEditPoints="1" noAdjustHandles="1" noChangeArrowheads="1" noChangeShapeType="1"/>
          </p:cNvSpPr>
          <p:nvPr>
            <p:ph type="body" sz="quarter" idx="46"/>
          </p:nvPr>
        </p:nvSpPr>
        <p:spPr>
          <a:xfrm>
            <a:off x="6917401" y="1922141"/>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4" name="background placeholder_01">
            <a:extLst>
              <a:ext uri="{FF2B5EF4-FFF2-40B4-BE49-F238E27FC236}">
                <a16:creationId xmlns:a16="http://schemas.microsoft.com/office/drawing/2014/main" id="{ED031403-1651-01C0-9604-9B4370096791}"/>
              </a:ext>
            </a:extLst>
          </p:cNvPr>
          <p:cNvSpPr>
            <a:spLocks noGrp="1" noRot="1" noMove="1" noResize="1" noEditPoints="1" noAdjustHandles="1" noChangeArrowheads="1" noChangeShapeType="1"/>
          </p:cNvSpPr>
          <p:nvPr>
            <p:ph type="body" sz="quarter" idx="47"/>
          </p:nvPr>
        </p:nvSpPr>
        <p:spPr>
          <a:xfrm>
            <a:off x="4525201" y="1922141"/>
            <a:ext cx="22140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51" name="logo placeholder_09">
            <a:extLst>
              <a:ext uri="{FF2B5EF4-FFF2-40B4-BE49-F238E27FC236}">
                <a16:creationId xmlns:a16="http://schemas.microsoft.com/office/drawing/2014/main" id="{283D8DCB-0BD0-2EB2-2C9E-3AA467CB3226}"/>
              </a:ext>
            </a:extLst>
          </p:cNvPr>
          <p:cNvSpPr>
            <a:spLocks noGrp="1" noRot="1" noMove="1" noResize="1" noEditPoints="1" noAdjustHandles="1" noChangeArrowheads="1" noChangeShapeType="1"/>
          </p:cNvSpPr>
          <p:nvPr>
            <p:ph type="pic" sz="quarter" idx="44" hasCustomPrompt="1"/>
          </p:nvPr>
        </p:nvSpPr>
        <p:spPr>
          <a:xfrm>
            <a:off x="9489600" y="489240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50" name="logo placeholder_08">
            <a:extLst>
              <a:ext uri="{FF2B5EF4-FFF2-40B4-BE49-F238E27FC236}">
                <a16:creationId xmlns:a16="http://schemas.microsoft.com/office/drawing/2014/main" id="{A23B9211-559D-78AC-0C59-8A286B792D76}"/>
              </a:ext>
            </a:extLst>
          </p:cNvPr>
          <p:cNvSpPr>
            <a:spLocks noGrp="1" noRot="1" noMove="1" noResize="1" noEditPoints="1" noAdjustHandles="1" noChangeArrowheads="1" noChangeShapeType="1"/>
          </p:cNvSpPr>
          <p:nvPr>
            <p:ph type="pic" sz="quarter" idx="43" hasCustomPrompt="1"/>
          </p:nvPr>
        </p:nvSpPr>
        <p:spPr>
          <a:xfrm>
            <a:off x="7097400" y="489240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49" name="logo placeholder_07">
            <a:extLst>
              <a:ext uri="{FF2B5EF4-FFF2-40B4-BE49-F238E27FC236}">
                <a16:creationId xmlns:a16="http://schemas.microsoft.com/office/drawing/2014/main" id="{43F85D2C-FC10-4A27-30C4-42EBF44DED27}"/>
              </a:ext>
            </a:extLst>
          </p:cNvPr>
          <p:cNvSpPr>
            <a:spLocks noGrp="1" noRot="1" noMove="1" noResize="1" noEditPoints="1" noAdjustHandles="1" noChangeArrowheads="1" noChangeShapeType="1"/>
          </p:cNvSpPr>
          <p:nvPr>
            <p:ph type="pic" sz="quarter" idx="42" hasCustomPrompt="1"/>
          </p:nvPr>
        </p:nvSpPr>
        <p:spPr>
          <a:xfrm>
            <a:off x="4705200" y="489240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45" name="logo placeholder_06">
            <a:extLst>
              <a:ext uri="{FF2B5EF4-FFF2-40B4-BE49-F238E27FC236}">
                <a16:creationId xmlns:a16="http://schemas.microsoft.com/office/drawing/2014/main" id="{59B5F920-A695-E020-69C4-997975797B73}"/>
              </a:ext>
            </a:extLst>
          </p:cNvPr>
          <p:cNvSpPr>
            <a:spLocks noGrp="1" noRot="1" noMove="1" noResize="1" noEditPoints="1" noAdjustHandles="1" noChangeArrowheads="1" noChangeShapeType="1"/>
          </p:cNvSpPr>
          <p:nvPr>
            <p:ph type="pic" sz="quarter" idx="41" hasCustomPrompt="1"/>
          </p:nvPr>
        </p:nvSpPr>
        <p:spPr>
          <a:xfrm>
            <a:off x="9489600" y="349727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44" name="logo placeholder_05">
            <a:extLst>
              <a:ext uri="{FF2B5EF4-FFF2-40B4-BE49-F238E27FC236}">
                <a16:creationId xmlns:a16="http://schemas.microsoft.com/office/drawing/2014/main" id="{7C3EFE0F-363D-E808-C8BB-AE82E6B79475}"/>
              </a:ext>
            </a:extLst>
          </p:cNvPr>
          <p:cNvSpPr>
            <a:spLocks noGrp="1" noRot="1" noMove="1" noResize="1" noEditPoints="1" noAdjustHandles="1" noChangeArrowheads="1" noChangeShapeType="1"/>
          </p:cNvSpPr>
          <p:nvPr>
            <p:ph type="pic" sz="quarter" idx="40" hasCustomPrompt="1"/>
          </p:nvPr>
        </p:nvSpPr>
        <p:spPr>
          <a:xfrm>
            <a:off x="7097400" y="349727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43" name="logo placeholder_04">
            <a:extLst>
              <a:ext uri="{FF2B5EF4-FFF2-40B4-BE49-F238E27FC236}">
                <a16:creationId xmlns:a16="http://schemas.microsoft.com/office/drawing/2014/main" id="{EBD15D9A-68A8-CECF-1FF4-89457BBCE42C}"/>
              </a:ext>
            </a:extLst>
          </p:cNvPr>
          <p:cNvSpPr>
            <a:spLocks noGrp="1" noRot="1" noMove="1" noResize="1" noEditPoints="1" noAdjustHandles="1" noChangeArrowheads="1" noChangeShapeType="1"/>
          </p:cNvSpPr>
          <p:nvPr>
            <p:ph type="pic" sz="quarter" idx="39" hasCustomPrompt="1"/>
          </p:nvPr>
        </p:nvSpPr>
        <p:spPr>
          <a:xfrm>
            <a:off x="4705200" y="3497270"/>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7" name="logo placeholder_03">
            <a:extLst>
              <a:ext uri="{FF2B5EF4-FFF2-40B4-BE49-F238E27FC236}">
                <a16:creationId xmlns:a16="http://schemas.microsoft.com/office/drawing/2014/main" id="{8C50384C-5FF2-37E0-8179-2D35B1E8E8D6}"/>
              </a:ext>
            </a:extLst>
          </p:cNvPr>
          <p:cNvSpPr>
            <a:spLocks noGrp="1" noRot="1" noMove="1" noResize="1" noEditPoints="1" noAdjustHandles="1" noChangeArrowheads="1" noChangeShapeType="1"/>
          </p:cNvSpPr>
          <p:nvPr>
            <p:ph type="pic" sz="quarter" idx="38" hasCustomPrompt="1"/>
          </p:nvPr>
        </p:nvSpPr>
        <p:spPr>
          <a:xfrm>
            <a:off x="9489600" y="2102141"/>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6" name="logo placeholder_02">
            <a:extLst>
              <a:ext uri="{FF2B5EF4-FFF2-40B4-BE49-F238E27FC236}">
                <a16:creationId xmlns:a16="http://schemas.microsoft.com/office/drawing/2014/main" id="{6AD80636-8BA4-A61B-8989-AF19E4E3D3B5}"/>
              </a:ext>
            </a:extLst>
          </p:cNvPr>
          <p:cNvSpPr>
            <a:spLocks noGrp="1" noRot="1" noMove="1" noResize="1" noEditPoints="1" noAdjustHandles="1" noChangeArrowheads="1" noChangeShapeType="1"/>
          </p:cNvSpPr>
          <p:nvPr>
            <p:ph type="pic" sz="quarter" idx="37" hasCustomPrompt="1"/>
          </p:nvPr>
        </p:nvSpPr>
        <p:spPr>
          <a:xfrm>
            <a:off x="7097400" y="2102141"/>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5" name="logo placeholder_01">
            <a:extLst>
              <a:ext uri="{FF2B5EF4-FFF2-40B4-BE49-F238E27FC236}">
                <a16:creationId xmlns:a16="http://schemas.microsoft.com/office/drawing/2014/main" id="{FD8B2695-C251-89EA-2471-841B43C77082}"/>
              </a:ext>
            </a:extLst>
          </p:cNvPr>
          <p:cNvSpPr>
            <a:spLocks noGrp="1" noRot="1" noMove="1" noResize="1" noEditPoints="1" noAdjustHandles="1" noChangeArrowheads="1" noChangeShapeType="1"/>
          </p:cNvSpPr>
          <p:nvPr>
            <p:ph type="pic" sz="quarter" idx="36" hasCustomPrompt="1"/>
          </p:nvPr>
        </p:nvSpPr>
        <p:spPr>
          <a:xfrm>
            <a:off x="4705200" y="2102141"/>
            <a:ext cx="18540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7" name="text placeholder">
            <a:extLst>
              <a:ext uri="{FF2B5EF4-FFF2-40B4-BE49-F238E27FC236}">
                <a16:creationId xmlns:a16="http://schemas.microsoft.com/office/drawing/2014/main" id="{1947B145-1F56-C107-58D6-4B46C9728EF5}"/>
              </a:ext>
            </a:extLst>
          </p:cNvPr>
          <p:cNvSpPr>
            <a:spLocks noGrp="1" noRot="1" noMove="1" noResize="1" noEditPoints="1" noAdjustHandles="1" noChangeArrowheads="1" noChangeShapeType="1"/>
          </p:cNvSpPr>
          <p:nvPr>
            <p:ph type="body" sz="quarter" idx="13" hasCustomPrompt="1"/>
          </p:nvPr>
        </p:nvSpPr>
        <p:spPr>
          <a:xfrm>
            <a:off x="485777" y="1712913"/>
            <a:ext cx="3499200" cy="4411852"/>
          </a:xfrm>
        </p:spPr>
        <p:txBody>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1514096594"/>
      </p:ext>
    </p:extLst>
  </p:cSld>
  <p:clrMapOvr>
    <a:masterClrMapping/>
  </p:clrMapOvr>
  <p:hf sldNum="0" hdr="0" ftr="0" dt="0"/>
  <p:extLst>
    <p:ext uri="{DCECCB84-F9BA-43D5-87BE-67443E8EF086}">
      <p15:sldGuideLst xmlns:p15="http://schemas.microsoft.com/office/powerpoint/2012/main">
        <p15:guide id="1" pos="2738">
          <p15:clr>
            <a:srgbClr val="FBAE40"/>
          </p15:clr>
        </p15:guide>
        <p15:guide id="2" pos="4943">
          <p15:clr>
            <a:srgbClr val="FBAE40"/>
          </p15:clr>
        </p15:guide>
        <p15:guide id="3" pos="2510">
          <p15:clr>
            <a:srgbClr val="FBAE40"/>
          </p15:clr>
        </p15:guide>
        <p15:guide id="4" pos="5169">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edentials 12x">
    <p:spTree>
      <p:nvGrpSpPr>
        <p:cNvPr id="1" name=""/>
        <p:cNvGrpSpPr/>
        <p:nvPr/>
      </p:nvGrpSpPr>
      <p:grpSpPr>
        <a:xfrm>
          <a:off x="0" y="0"/>
          <a:ext cx="0" cy="0"/>
          <a:chOff x="0" y="0"/>
          <a:chExt cx="0" cy="0"/>
        </a:xfrm>
      </p:grpSpPr>
      <p:sp>
        <p:nvSpPr>
          <p:cNvPr id="2" name="page # placeholder">
            <a:extLst>
              <a:ext uri="{FF2B5EF4-FFF2-40B4-BE49-F238E27FC236}">
                <a16:creationId xmlns:a16="http://schemas.microsoft.com/office/drawing/2014/main" id="{C00F870D-739F-792D-D16E-54C5AAB576F5}"/>
              </a:ext>
            </a:extLst>
          </p:cNvPr>
          <p:cNvSpPr>
            <a:spLocks noGrp="1" noRot="1" noMove="1" noResize="1" noEditPoints="1" noAdjustHandles="1" noChangeArrowheads="1" noChangeShapeType="1"/>
          </p:cNvSpPr>
          <p:nvPr>
            <p:ph type="sldNum" sz="quarter" idx="4"/>
          </p:nvPr>
        </p:nvSpPr>
        <p:spPr>
          <a:xfrm>
            <a:off x="1" y="6497708"/>
            <a:ext cx="485775" cy="360292"/>
          </a:xfrm>
          <a:prstGeom prst="rect">
            <a:avLst/>
          </a:prstGeom>
        </p:spPr>
        <p:txBody>
          <a:bodyPr vert="horz" lIns="0" tIns="0" rIns="0" bIns="0" rtlCol="0" anchor="ctr"/>
          <a:lstStyle>
            <a:lvl1pPr algn="ctr">
              <a:defRPr sz="800">
                <a:solidFill>
                  <a:srgbClr val="ADADAD"/>
                </a:solidFill>
                <a:latin typeface="Trebuchet MS" panose="020B0603020202020204" pitchFamily="34" charset="0"/>
              </a:defRPr>
            </a:lvl1pPr>
          </a:lstStyle>
          <a:p>
            <a:fld id="{4694BEFD-964E-4197-A0C0-7534C13B6A9A}" type="slidenum">
              <a:rPr lang="nl-NL" smtClean="0"/>
              <a:pPr/>
              <a:t>‹Nº›</a:t>
            </a:fld>
            <a:endParaRPr lang="nl-NL"/>
          </a:p>
        </p:txBody>
      </p:sp>
      <p:sp>
        <p:nvSpPr>
          <p:cNvPr id="4" name="footer placeholder">
            <a:extLst>
              <a:ext uri="{FF2B5EF4-FFF2-40B4-BE49-F238E27FC236}">
                <a16:creationId xmlns:a16="http://schemas.microsoft.com/office/drawing/2014/main" id="{66DE36F8-ADB1-0992-76AF-F3F4D3BCA49E}"/>
              </a:ext>
            </a:extLst>
          </p:cNvPr>
          <p:cNvSpPr>
            <a:spLocks noGrp="1" noRot="1" noMove="1" noResize="1" noEditPoints="1" noAdjustHandles="1" noChangeArrowheads="1" noChangeShapeType="1"/>
          </p:cNvSpPr>
          <p:nvPr>
            <p:ph type="ftr" sz="quarter" idx="11"/>
          </p:nvPr>
        </p:nvSpPr>
        <p:spPr/>
        <p:txBody>
          <a:bodyPr/>
          <a:lstStyle>
            <a:lvl1pPr>
              <a:defRPr>
                <a:solidFill>
                  <a:srgbClr val="ADADAD"/>
                </a:solidFill>
              </a:defRPr>
            </a:lvl1pPr>
          </a:lstStyle>
          <a:p>
            <a:endParaRPr lang="nl-NL"/>
          </a:p>
        </p:txBody>
      </p:sp>
      <p:sp>
        <p:nvSpPr>
          <p:cNvPr id="3" name="background">
            <a:extLst>
              <a:ext uri="{FF2B5EF4-FFF2-40B4-BE49-F238E27FC236}">
                <a16:creationId xmlns:a16="http://schemas.microsoft.com/office/drawing/2014/main" id="{92B5C748-BCB5-D118-4EEC-3F0260DC5418}"/>
              </a:ext>
            </a:extLst>
          </p:cNvPr>
          <p:cNvSpPr>
            <a:spLocks noGrp="1" noRot="1" noMove="1" noResize="1" noEditPoints="1" noAdjustHandles="1" noChangeArrowheads="1" noChangeShapeType="1"/>
          </p:cNvSpPr>
          <p:nvPr/>
        </p:nvSpPr>
        <p:spPr>
          <a:xfrm>
            <a:off x="485776" y="1712913"/>
            <a:ext cx="11218862" cy="4416424"/>
          </a:xfrm>
          <a:prstGeom prst="rect">
            <a:avLst/>
          </a:prstGeom>
          <a:solidFill>
            <a:srgbClr val="EEF0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sp>
        <p:nvSpPr>
          <p:cNvPr id="45" name="background placeholder_12">
            <a:extLst>
              <a:ext uri="{FF2B5EF4-FFF2-40B4-BE49-F238E27FC236}">
                <a16:creationId xmlns:a16="http://schemas.microsoft.com/office/drawing/2014/main" id="{A4D4A760-D50F-F3DD-DFB2-8CCB0772ABD1}"/>
              </a:ext>
            </a:extLst>
          </p:cNvPr>
          <p:cNvSpPr>
            <a:spLocks noGrp="1" noRot="1" noMove="1" noResize="1" noEditPoints="1" noAdjustHandles="1" noChangeArrowheads="1" noChangeShapeType="1"/>
          </p:cNvSpPr>
          <p:nvPr>
            <p:ph type="body" sz="quarter" idx="59"/>
          </p:nvPr>
        </p:nvSpPr>
        <p:spPr>
          <a:xfrm>
            <a:off x="8942400" y="471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44" name="background placeholder_11">
            <a:extLst>
              <a:ext uri="{FF2B5EF4-FFF2-40B4-BE49-F238E27FC236}">
                <a16:creationId xmlns:a16="http://schemas.microsoft.com/office/drawing/2014/main" id="{090648C3-6D91-325D-30EA-DFBD61D3F4D6}"/>
              </a:ext>
            </a:extLst>
          </p:cNvPr>
          <p:cNvSpPr>
            <a:spLocks noGrp="1" noRot="1" noMove="1" noResize="1" noEditPoints="1" noAdjustHandles="1" noChangeArrowheads="1" noChangeShapeType="1"/>
          </p:cNvSpPr>
          <p:nvPr>
            <p:ph type="body" sz="quarter" idx="58"/>
          </p:nvPr>
        </p:nvSpPr>
        <p:spPr>
          <a:xfrm>
            <a:off x="6183600" y="471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43" name="background placeholder_10">
            <a:extLst>
              <a:ext uri="{FF2B5EF4-FFF2-40B4-BE49-F238E27FC236}">
                <a16:creationId xmlns:a16="http://schemas.microsoft.com/office/drawing/2014/main" id="{0F9BDA56-6C21-F3DC-D2BB-2DAC0B2C782A}"/>
              </a:ext>
            </a:extLst>
          </p:cNvPr>
          <p:cNvSpPr>
            <a:spLocks noGrp="1" noRot="1" noMove="1" noResize="1" noEditPoints="1" noAdjustHandles="1" noChangeArrowheads="1" noChangeShapeType="1"/>
          </p:cNvSpPr>
          <p:nvPr>
            <p:ph type="body" sz="quarter" idx="57"/>
          </p:nvPr>
        </p:nvSpPr>
        <p:spPr>
          <a:xfrm>
            <a:off x="3424800" y="471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4" name="background placeholder_09">
            <a:extLst>
              <a:ext uri="{FF2B5EF4-FFF2-40B4-BE49-F238E27FC236}">
                <a16:creationId xmlns:a16="http://schemas.microsoft.com/office/drawing/2014/main" id="{B594C125-6FFB-079A-60A7-3593163156E3}"/>
              </a:ext>
            </a:extLst>
          </p:cNvPr>
          <p:cNvSpPr>
            <a:spLocks noGrp="1" noRot="1" noMove="1" noResize="1" noEditPoints="1" noAdjustHandles="1" noChangeArrowheads="1" noChangeShapeType="1"/>
          </p:cNvSpPr>
          <p:nvPr>
            <p:ph type="body" sz="quarter" idx="51"/>
          </p:nvPr>
        </p:nvSpPr>
        <p:spPr>
          <a:xfrm>
            <a:off x="666000" y="471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5" name="background placeholder_08">
            <a:extLst>
              <a:ext uri="{FF2B5EF4-FFF2-40B4-BE49-F238E27FC236}">
                <a16:creationId xmlns:a16="http://schemas.microsoft.com/office/drawing/2014/main" id="{236DD4A2-A7EC-901A-A3CE-70A1658A43DF}"/>
              </a:ext>
            </a:extLst>
          </p:cNvPr>
          <p:cNvSpPr>
            <a:spLocks noGrp="1" noRot="1" noMove="1" noResize="1" noEditPoints="1" noAdjustHandles="1" noChangeArrowheads="1" noChangeShapeType="1"/>
          </p:cNvSpPr>
          <p:nvPr>
            <p:ph type="body" sz="quarter" idx="52"/>
          </p:nvPr>
        </p:nvSpPr>
        <p:spPr>
          <a:xfrm>
            <a:off x="8942400" y="3335974"/>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6" name="background placeholder_07">
            <a:extLst>
              <a:ext uri="{FF2B5EF4-FFF2-40B4-BE49-F238E27FC236}">
                <a16:creationId xmlns:a16="http://schemas.microsoft.com/office/drawing/2014/main" id="{6A1DA5ED-A8BF-7FA3-431F-C87BA24F4506}"/>
              </a:ext>
            </a:extLst>
          </p:cNvPr>
          <p:cNvSpPr>
            <a:spLocks noGrp="1" noRot="1" noMove="1" noResize="1" noEditPoints="1" noAdjustHandles="1" noChangeArrowheads="1" noChangeShapeType="1"/>
          </p:cNvSpPr>
          <p:nvPr>
            <p:ph type="body" sz="quarter" idx="53"/>
          </p:nvPr>
        </p:nvSpPr>
        <p:spPr>
          <a:xfrm>
            <a:off x="6183600" y="3335974"/>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7" name="background placeholder_06">
            <a:extLst>
              <a:ext uri="{FF2B5EF4-FFF2-40B4-BE49-F238E27FC236}">
                <a16:creationId xmlns:a16="http://schemas.microsoft.com/office/drawing/2014/main" id="{09A8B360-CCD0-8019-B60E-21494FA899FC}"/>
              </a:ext>
            </a:extLst>
          </p:cNvPr>
          <p:cNvSpPr>
            <a:spLocks noGrp="1" noRot="1" noMove="1" noResize="1" noEditPoints="1" noAdjustHandles="1" noChangeArrowheads="1" noChangeShapeType="1"/>
          </p:cNvSpPr>
          <p:nvPr>
            <p:ph type="body" sz="quarter" idx="48"/>
          </p:nvPr>
        </p:nvSpPr>
        <p:spPr>
          <a:xfrm>
            <a:off x="3424800" y="331727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8" name="background placeholder_05">
            <a:extLst>
              <a:ext uri="{FF2B5EF4-FFF2-40B4-BE49-F238E27FC236}">
                <a16:creationId xmlns:a16="http://schemas.microsoft.com/office/drawing/2014/main" id="{091AC9A8-6441-A0BC-0FC0-B5949F590DF7}"/>
              </a:ext>
            </a:extLst>
          </p:cNvPr>
          <p:cNvSpPr>
            <a:spLocks noGrp="1" noRot="1" noMove="1" noResize="1" noEditPoints="1" noAdjustHandles="1" noChangeArrowheads="1" noChangeShapeType="1"/>
          </p:cNvSpPr>
          <p:nvPr>
            <p:ph type="body" sz="quarter" idx="49"/>
          </p:nvPr>
        </p:nvSpPr>
        <p:spPr>
          <a:xfrm>
            <a:off x="666000" y="331727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9" name="background placeholder_04">
            <a:extLst>
              <a:ext uri="{FF2B5EF4-FFF2-40B4-BE49-F238E27FC236}">
                <a16:creationId xmlns:a16="http://schemas.microsoft.com/office/drawing/2014/main" id="{3C1DF5B4-DCCF-DED6-1CB5-F33FEDDF9F6B}"/>
              </a:ext>
            </a:extLst>
          </p:cNvPr>
          <p:cNvSpPr>
            <a:spLocks noGrp="1" noRot="1" noMove="1" noResize="1" noEditPoints="1" noAdjustHandles="1" noChangeArrowheads="1" noChangeShapeType="1"/>
          </p:cNvSpPr>
          <p:nvPr>
            <p:ph type="body" sz="quarter" idx="50"/>
          </p:nvPr>
        </p:nvSpPr>
        <p:spPr>
          <a:xfrm>
            <a:off x="8942400" y="192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40" name="background placeholder_03">
            <a:extLst>
              <a:ext uri="{FF2B5EF4-FFF2-40B4-BE49-F238E27FC236}">
                <a16:creationId xmlns:a16="http://schemas.microsoft.com/office/drawing/2014/main" id="{24448AAA-720E-607F-BF91-5DCEA97757F8}"/>
              </a:ext>
            </a:extLst>
          </p:cNvPr>
          <p:cNvSpPr>
            <a:spLocks noGrp="1" noRot="1" noMove="1" noResize="1" noEditPoints="1" noAdjustHandles="1" noChangeArrowheads="1" noChangeShapeType="1"/>
          </p:cNvSpPr>
          <p:nvPr>
            <p:ph type="body" sz="quarter" idx="54"/>
          </p:nvPr>
        </p:nvSpPr>
        <p:spPr>
          <a:xfrm>
            <a:off x="6183600" y="192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41" name="background placeholder_02">
            <a:extLst>
              <a:ext uri="{FF2B5EF4-FFF2-40B4-BE49-F238E27FC236}">
                <a16:creationId xmlns:a16="http://schemas.microsoft.com/office/drawing/2014/main" id="{EB289681-7BF2-719F-3B43-9FAEBEB3F569}"/>
              </a:ext>
            </a:extLst>
          </p:cNvPr>
          <p:cNvSpPr>
            <a:spLocks noGrp="1" noRot="1" noMove="1" noResize="1" noEditPoints="1" noAdjustHandles="1" noChangeArrowheads="1" noChangeShapeType="1"/>
          </p:cNvSpPr>
          <p:nvPr>
            <p:ph type="body" sz="quarter" idx="55"/>
          </p:nvPr>
        </p:nvSpPr>
        <p:spPr>
          <a:xfrm>
            <a:off x="3424800" y="192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42" name="background placeholder_01">
            <a:extLst>
              <a:ext uri="{FF2B5EF4-FFF2-40B4-BE49-F238E27FC236}">
                <a16:creationId xmlns:a16="http://schemas.microsoft.com/office/drawing/2014/main" id="{1BB70EC4-0219-3696-6133-BAC7C8AC2F3F}"/>
              </a:ext>
            </a:extLst>
          </p:cNvPr>
          <p:cNvSpPr>
            <a:spLocks noGrp="1" noRot="1" noMove="1" noResize="1" noEditPoints="1" noAdjustHandles="1" noChangeArrowheads="1" noChangeShapeType="1"/>
          </p:cNvSpPr>
          <p:nvPr>
            <p:ph type="body" sz="quarter" idx="56"/>
          </p:nvPr>
        </p:nvSpPr>
        <p:spPr>
          <a:xfrm>
            <a:off x="666000" y="1922400"/>
            <a:ext cx="2581200" cy="1231200"/>
          </a:xfrm>
          <a:solidFill>
            <a:schemeClr val="bg1"/>
          </a:solidFill>
        </p:spPr>
        <p:txBody>
          <a:bodyPr/>
          <a:lstStyle>
            <a:lvl1pPr marL="0" indent="0" algn="l">
              <a:buFont typeface="Arial" panose="020B0604020202020204" pitchFamily="34" charset="0"/>
              <a:buNone/>
              <a:defRPr sz="800">
                <a:solidFill>
                  <a:schemeClr val="bg1"/>
                </a:solidFill>
              </a:defRPr>
            </a:lvl1pPr>
            <a:lvl2pPr marL="0" indent="0">
              <a:buNone/>
              <a:defRPr sz="800">
                <a:solidFill>
                  <a:schemeClr val="bg1"/>
                </a:solidFill>
              </a:defRPr>
            </a:lvl2pPr>
            <a:lvl3pPr marL="0" indent="0">
              <a:buNone/>
              <a:defRPr sz="800">
                <a:solidFill>
                  <a:schemeClr val="bg1"/>
                </a:solidFill>
              </a:defRPr>
            </a:lvl3pPr>
            <a:lvl4pPr marL="0" indent="0">
              <a:buNone/>
              <a:defRPr sz="800">
                <a:solidFill>
                  <a:schemeClr val="bg1"/>
                </a:solidFill>
              </a:defRPr>
            </a:lvl4pPr>
            <a:lvl5pPr marL="0" indent="0">
              <a:buFont typeface="Arial" panose="020B0604020202020204" pitchFamily="34" charset="0"/>
              <a:buNone/>
              <a:defRPr sz="800">
                <a:solidFill>
                  <a:schemeClr val="bg1"/>
                </a:solidFill>
              </a:defRPr>
            </a:lvl5pPr>
            <a:lvl6pPr marL="0" indent="0">
              <a:buFont typeface="Arial" panose="020B0604020202020204" pitchFamily="34" charset="0"/>
              <a:buNone/>
              <a:defRPr sz="800">
                <a:solidFill>
                  <a:schemeClr val="bg1"/>
                </a:solidFill>
              </a:defRPr>
            </a:lvl6pPr>
            <a:lvl7pPr marL="0" indent="0">
              <a:buFont typeface="Arial" panose="020B0604020202020204" pitchFamily="34" charset="0"/>
              <a:buNone/>
              <a:defRPr sz="800">
                <a:solidFill>
                  <a:schemeClr val="bg1"/>
                </a:solidFill>
              </a:defRPr>
            </a:lvl7pPr>
            <a:lvl8pPr marL="0" indent="0">
              <a:buFont typeface="Arial" panose="020B0604020202020204" pitchFamily="34" charset="0"/>
              <a:buNone/>
              <a:defRPr sz="800">
                <a:solidFill>
                  <a:schemeClr val="bg1"/>
                </a:solidFill>
              </a:defRPr>
            </a:lvl8pPr>
            <a:lvl9pPr marL="0" indent="0">
              <a:buFont typeface="Arial" panose="020B0604020202020204" pitchFamily="34" charset="0"/>
              <a:buNone/>
              <a:defRPr sz="800">
                <a:solidFill>
                  <a:schemeClr val="bg1"/>
                </a:solidFill>
              </a:defRPr>
            </a:lvl9pPr>
          </a:lstStyle>
          <a:p>
            <a:pPr lvl="0"/>
            <a:r>
              <a:rPr lang="es-ES"/>
              <a:t>Haga clic para modificar los estilos de texto del patrón</a:t>
            </a:r>
          </a:p>
        </p:txBody>
      </p:sp>
      <p:sp>
        <p:nvSpPr>
          <p:cNvPr id="33" name="logo placeholder_12">
            <a:extLst>
              <a:ext uri="{FF2B5EF4-FFF2-40B4-BE49-F238E27FC236}">
                <a16:creationId xmlns:a16="http://schemas.microsoft.com/office/drawing/2014/main" id="{ECD6DC9A-4431-F58B-7EC8-F61CD5849056}"/>
              </a:ext>
            </a:extLst>
          </p:cNvPr>
          <p:cNvSpPr>
            <a:spLocks noGrp="1" noRot="1" noMove="1" noResize="1" noEditPoints="1" noAdjustHandles="1" noChangeArrowheads="1" noChangeShapeType="1"/>
          </p:cNvSpPr>
          <p:nvPr>
            <p:ph type="pic" sz="quarter" idx="47" hasCustomPrompt="1"/>
          </p:nvPr>
        </p:nvSpPr>
        <p:spPr>
          <a:xfrm>
            <a:off x="9122400" y="4899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31" name="logo placeholder_11">
            <a:extLst>
              <a:ext uri="{FF2B5EF4-FFF2-40B4-BE49-F238E27FC236}">
                <a16:creationId xmlns:a16="http://schemas.microsoft.com/office/drawing/2014/main" id="{DDBEE32C-2949-419A-C089-FF50F6DAF346}"/>
              </a:ext>
            </a:extLst>
          </p:cNvPr>
          <p:cNvSpPr>
            <a:spLocks noGrp="1" noRot="1" noMove="1" noResize="1" noEditPoints="1" noAdjustHandles="1" noChangeArrowheads="1" noChangeShapeType="1"/>
          </p:cNvSpPr>
          <p:nvPr>
            <p:ph type="pic" sz="quarter" idx="46" hasCustomPrompt="1"/>
          </p:nvPr>
        </p:nvSpPr>
        <p:spPr>
          <a:xfrm>
            <a:off x="6363600" y="4899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9" name="logo placeholder_10">
            <a:extLst>
              <a:ext uri="{FF2B5EF4-FFF2-40B4-BE49-F238E27FC236}">
                <a16:creationId xmlns:a16="http://schemas.microsoft.com/office/drawing/2014/main" id="{54E2CDCF-518E-08F6-674B-485A2E540BBE}"/>
              </a:ext>
            </a:extLst>
          </p:cNvPr>
          <p:cNvSpPr>
            <a:spLocks noGrp="1" noRot="1" noMove="1" noResize="1" noEditPoints="1" noAdjustHandles="1" noChangeArrowheads="1" noChangeShapeType="1"/>
          </p:cNvSpPr>
          <p:nvPr>
            <p:ph type="pic" sz="quarter" idx="45" hasCustomPrompt="1"/>
          </p:nvPr>
        </p:nvSpPr>
        <p:spPr>
          <a:xfrm>
            <a:off x="3604800" y="4899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18" name="logo placeholder_09">
            <a:extLst>
              <a:ext uri="{FF2B5EF4-FFF2-40B4-BE49-F238E27FC236}">
                <a16:creationId xmlns:a16="http://schemas.microsoft.com/office/drawing/2014/main" id="{D620C729-A9E0-7D8A-DD44-E7C87F4268C9}"/>
              </a:ext>
            </a:extLst>
          </p:cNvPr>
          <p:cNvSpPr>
            <a:spLocks noGrp="1" noRot="1" noMove="1" noResize="1" noEditPoints="1" noAdjustHandles="1" noChangeArrowheads="1" noChangeShapeType="1"/>
          </p:cNvSpPr>
          <p:nvPr>
            <p:ph type="pic" sz="quarter" idx="44" hasCustomPrompt="1"/>
          </p:nvPr>
        </p:nvSpPr>
        <p:spPr>
          <a:xfrm>
            <a:off x="846001" y="4899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19" name="logo placeholder_08">
            <a:extLst>
              <a:ext uri="{FF2B5EF4-FFF2-40B4-BE49-F238E27FC236}">
                <a16:creationId xmlns:a16="http://schemas.microsoft.com/office/drawing/2014/main" id="{EFFD9E57-A2BD-B800-2B89-A54E13BFBA4C}"/>
              </a:ext>
            </a:extLst>
          </p:cNvPr>
          <p:cNvSpPr>
            <a:spLocks noGrp="1" noRot="1" noMove="1" noResize="1" noEditPoints="1" noAdjustHandles="1" noChangeArrowheads="1" noChangeShapeType="1"/>
          </p:cNvSpPr>
          <p:nvPr>
            <p:ph type="pic" sz="quarter" idx="43" hasCustomPrompt="1"/>
          </p:nvPr>
        </p:nvSpPr>
        <p:spPr>
          <a:xfrm>
            <a:off x="9122400" y="3474298"/>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0" name="logo placeholder_07">
            <a:extLst>
              <a:ext uri="{FF2B5EF4-FFF2-40B4-BE49-F238E27FC236}">
                <a16:creationId xmlns:a16="http://schemas.microsoft.com/office/drawing/2014/main" id="{2F962053-9660-31EC-3C19-A000E63F7701}"/>
              </a:ext>
            </a:extLst>
          </p:cNvPr>
          <p:cNvSpPr>
            <a:spLocks noGrp="1" noRot="1" noMove="1" noResize="1" noEditPoints="1" noAdjustHandles="1" noChangeArrowheads="1" noChangeShapeType="1"/>
          </p:cNvSpPr>
          <p:nvPr>
            <p:ph type="pic" sz="quarter" idx="42" hasCustomPrompt="1"/>
          </p:nvPr>
        </p:nvSpPr>
        <p:spPr>
          <a:xfrm>
            <a:off x="6363600" y="3513341"/>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1" name="logo placeholder_06">
            <a:extLst>
              <a:ext uri="{FF2B5EF4-FFF2-40B4-BE49-F238E27FC236}">
                <a16:creationId xmlns:a16="http://schemas.microsoft.com/office/drawing/2014/main" id="{E4DDE466-EFB6-EE9F-6BED-A04D46C7BDDD}"/>
              </a:ext>
            </a:extLst>
          </p:cNvPr>
          <p:cNvSpPr>
            <a:spLocks noGrp="1" noRot="1" noMove="1" noResize="1" noEditPoints="1" noAdjustHandles="1" noChangeArrowheads="1" noChangeShapeType="1"/>
          </p:cNvSpPr>
          <p:nvPr>
            <p:ph type="pic" sz="quarter" idx="41" hasCustomPrompt="1"/>
          </p:nvPr>
        </p:nvSpPr>
        <p:spPr>
          <a:xfrm>
            <a:off x="3604800" y="349727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2" name="logo placeholder_05">
            <a:extLst>
              <a:ext uri="{FF2B5EF4-FFF2-40B4-BE49-F238E27FC236}">
                <a16:creationId xmlns:a16="http://schemas.microsoft.com/office/drawing/2014/main" id="{8C1992A3-EAFF-A981-34D4-44325F45F8A4}"/>
              </a:ext>
            </a:extLst>
          </p:cNvPr>
          <p:cNvSpPr>
            <a:spLocks noGrp="1" noRot="1" noMove="1" noResize="1" noEditPoints="1" noAdjustHandles="1" noChangeArrowheads="1" noChangeShapeType="1"/>
          </p:cNvSpPr>
          <p:nvPr>
            <p:ph type="pic" sz="quarter" idx="40" hasCustomPrompt="1"/>
          </p:nvPr>
        </p:nvSpPr>
        <p:spPr>
          <a:xfrm>
            <a:off x="846001" y="3486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3" name="logo placeholder_04">
            <a:extLst>
              <a:ext uri="{FF2B5EF4-FFF2-40B4-BE49-F238E27FC236}">
                <a16:creationId xmlns:a16="http://schemas.microsoft.com/office/drawing/2014/main" id="{63C2444D-9CCA-1295-31C4-7D4879FAF284}"/>
              </a:ext>
            </a:extLst>
          </p:cNvPr>
          <p:cNvSpPr>
            <a:spLocks noGrp="1" noRot="1" noMove="1" noResize="1" noEditPoints="1" noAdjustHandles="1" noChangeArrowheads="1" noChangeShapeType="1"/>
          </p:cNvSpPr>
          <p:nvPr>
            <p:ph type="pic" sz="quarter" idx="39" hasCustomPrompt="1"/>
          </p:nvPr>
        </p:nvSpPr>
        <p:spPr>
          <a:xfrm>
            <a:off x="9122400" y="2073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4" name="logo placeholder_03">
            <a:extLst>
              <a:ext uri="{FF2B5EF4-FFF2-40B4-BE49-F238E27FC236}">
                <a16:creationId xmlns:a16="http://schemas.microsoft.com/office/drawing/2014/main" id="{DD411008-A664-7227-2D0F-0B3026409039}"/>
              </a:ext>
            </a:extLst>
          </p:cNvPr>
          <p:cNvSpPr>
            <a:spLocks noGrp="1" noRot="1" noMove="1" noResize="1" noEditPoints="1" noAdjustHandles="1" noChangeArrowheads="1" noChangeShapeType="1"/>
          </p:cNvSpPr>
          <p:nvPr>
            <p:ph type="pic" sz="quarter" idx="38" hasCustomPrompt="1"/>
          </p:nvPr>
        </p:nvSpPr>
        <p:spPr>
          <a:xfrm>
            <a:off x="6363600" y="2073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5" name="logo placeholder_02">
            <a:extLst>
              <a:ext uri="{FF2B5EF4-FFF2-40B4-BE49-F238E27FC236}">
                <a16:creationId xmlns:a16="http://schemas.microsoft.com/office/drawing/2014/main" id="{DA4364E2-EE52-46FD-2A02-D42563C53A4B}"/>
              </a:ext>
            </a:extLst>
          </p:cNvPr>
          <p:cNvSpPr>
            <a:spLocks noGrp="1" noRot="1" noMove="1" noResize="1" noEditPoints="1" noAdjustHandles="1" noChangeArrowheads="1" noChangeShapeType="1"/>
          </p:cNvSpPr>
          <p:nvPr>
            <p:ph type="pic" sz="quarter" idx="37" hasCustomPrompt="1"/>
          </p:nvPr>
        </p:nvSpPr>
        <p:spPr>
          <a:xfrm>
            <a:off x="3604800" y="2073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26" name="logo placeholder_01">
            <a:extLst>
              <a:ext uri="{FF2B5EF4-FFF2-40B4-BE49-F238E27FC236}">
                <a16:creationId xmlns:a16="http://schemas.microsoft.com/office/drawing/2014/main" id="{22A19310-FBCA-CF76-B692-B86C97D6DC74}"/>
              </a:ext>
            </a:extLst>
          </p:cNvPr>
          <p:cNvSpPr>
            <a:spLocks noGrp="1" noRot="1" noMove="1" noResize="1" noEditPoints="1" noAdjustHandles="1" noChangeArrowheads="1" noChangeShapeType="1"/>
          </p:cNvSpPr>
          <p:nvPr>
            <p:ph type="pic" sz="quarter" idx="36" hasCustomPrompt="1"/>
          </p:nvPr>
        </p:nvSpPr>
        <p:spPr>
          <a:xfrm>
            <a:off x="846001" y="2073600"/>
            <a:ext cx="2221200" cy="871200"/>
          </a:xfrm>
          <a:prstGeom prst="rect">
            <a:avLst/>
          </a:prstGeom>
          <a:noFill/>
        </p:spPr>
        <p:txBody>
          <a:bodyPr anchor="ctr" anchorCtr="0"/>
          <a:lstStyle>
            <a:lvl1pPr algn="ctr">
              <a:defRPr sz="800">
                <a:solidFill>
                  <a:srgbClr val="ADADAD"/>
                </a:solidFill>
              </a:defRPr>
            </a:lvl1pPr>
          </a:lstStyle>
          <a:p>
            <a:pPr marL="0" marR="0" lvl="0" indent="0" algn="ctr" defTabSz="269865" rtl="0" eaLnBrk="1" fontAlgn="auto" latinLnBrk="0" hangingPunct="1">
              <a:lnSpc>
                <a:spcPct val="100000"/>
              </a:lnSpc>
              <a:spcBef>
                <a:spcPts val="0"/>
              </a:spcBef>
              <a:spcAft>
                <a:spcPts val="600"/>
              </a:spcAft>
              <a:buClrTx/>
              <a:buSzTx/>
              <a:buFont typeface="Arial" panose="020B0604020202020204" pitchFamily="34" charset="0"/>
              <a:buNone/>
              <a:tabLst>
                <a:tab pos="269865" algn="l"/>
                <a:tab pos="539730" algn="l"/>
                <a:tab pos="809595" algn="l"/>
                <a:tab pos="1079460" algn="l"/>
              </a:tabLst>
              <a:defRPr/>
            </a:pPr>
            <a:r>
              <a:rPr lang="en-US"/>
              <a:t>CLICK ICON</a:t>
            </a:r>
            <a:br>
              <a:rPr lang="en-US"/>
            </a:br>
            <a:r>
              <a:rPr lang="en-US"/>
              <a:t>TO ADD LOGO</a:t>
            </a:r>
            <a:endParaRPr lang="nl-NL"/>
          </a:p>
        </p:txBody>
      </p:sp>
      <p:sp>
        <p:nvSpPr>
          <p:cNvPr id="5" name="subtitle placeholder">
            <a:extLst>
              <a:ext uri="{FF2B5EF4-FFF2-40B4-BE49-F238E27FC236}">
                <a16:creationId xmlns:a16="http://schemas.microsoft.com/office/drawing/2014/main" id="{C57F9CDE-9BE0-DEE2-EDB0-FA896BAF6F97}"/>
              </a:ext>
            </a:extLst>
          </p:cNvPr>
          <p:cNvSpPr>
            <a:spLocks noGrp="1" noRot="1" noMove="1" noResize="1" noEditPoints="1" noAdjustHandles="1" noChangeArrowheads="1" noChangeShapeType="1"/>
          </p:cNvSpPr>
          <p:nvPr>
            <p:ph type="subTitle" idx="12"/>
          </p:nvPr>
        </p:nvSpPr>
        <p:spPr>
          <a:xfrm>
            <a:off x="485777" y="953823"/>
            <a:ext cx="11221200" cy="360099"/>
          </a:xfrm>
          <a:prstGeom prst="rect">
            <a:avLst/>
          </a:prstGeom>
        </p:spPr>
        <p:txBody>
          <a:bodyPr tIns="57600"/>
          <a:lstStyle>
            <a:lvl1pPr marL="0" indent="0" algn="l">
              <a:buNone/>
              <a:defRPr sz="1799" b="0">
                <a:solidFill>
                  <a:schemeClr val="tx2"/>
                </a:solidFill>
              </a:defRPr>
            </a:lvl1pPr>
            <a:lvl2pPr marL="456971" indent="0" algn="ctr">
              <a:buNone/>
              <a:defRPr sz="1999"/>
            </a:lvl2pPr>
            <a:lvl3pPr marL="913943" indent="0" algn="ctr">
              <a:buNone/>
              <a:defRPr sz="1799"/>
            </a:lvl3pPr>
            <a:lvl4pPr marL="1370914" indent="0" algn="ctr">
              <a:buNone/>
              <a:defRPr sz="1599"/>
            </a:lvl4pPr>
            <a:lvl5pPr marL="1827886" indent="0" algn="ctr">
              <a:buNone/>
              <a:defRPr sz="1599"/>
            </a:lvl5pPr>
            <a:lvl6pPr marL="2284857" indent="0" algn="ctr">
              <a:buNone/>
              <a:defRPr sz="1599"/>
            </a:lvl6pPr>
            <a:lvl7pPr marL="2741828" indent="0" algn="ctr">
              <a:buNone/>
              <a:defRPr sz="1599"/>
            </a:lvl7pPr>
            <a:lvl8pPr marL="3198800" indent="0" algn="ctr">
              <a:buNone/>
              <a:defRPr sz="1599"/>
            </a:lvl8pPr>
            <a:lvl9pPr marL="3655771" indent="0" algn="ctr">
              <a:buNone/>
              <a:defRPr sz="1599"/>
            </a:lvl9pPr>
          </a:lstStyle>
          <a:p>
            <a:r>
              <a:rPr lang="es-ES"/>
              <a:t>Haga clic para modificar el estilo de subtítulo del patrón</a:t>
            </a:r>
            <a:endParaRPr lang="nl-NL"/>
          </a:p>
        </p:txBody>
      </p:sp>
      <p:sp>
        <p:nvSpPr>
          <p:cNvPr id="11" name="title placeholder">
            <a:extLst>
              <a:ext uri="{FF2B5EF4-FFF2-40B4-BE49-F238E27FC236}">
                <a16:creationId xmlns:a16="http://schemas.microsoft.com/office/drawing/2014/main" id="{C628A276-E1AE-FD60-84CD-F7ED5A06E6D1}"/>
              </a:ext>
            </a:extLst>
          </p:cNvPr>
          <p:cNvSpPr>
            <a:spLocks noGrp="1" noRot="1" noMove="1" noResize="1" noEditPoints="1" noAdjustHandles="1" noChangeArrowheads="1" noChangeShapeType="1"/>
          </p:cNvSpPr>
          <p:nvPr>
            <p:ph type="title"/>
          </p:nvPr>
        </p:nvSpPr>
        <p:spPr>
          <a:xfrm>
            <a:off x="485775" y="593726"/>
            <a:ext cx="11217601" cy="360099"/>
          </a:xfrm>
          <a:prstGeom prst="rect">
            <a:avLst/>
          </a:prstGeom>
        </p:spPr>
        <p:txBody>
          <a:bodyPr vert="horz" wrap="square" lIns="0" tIns="0" rIns="0" bIns="0" rtlCol="0" anchor="t" anchorCtr="0">
            <a:spAutoFit/>
          </a:bodyPr>
          <a:lstStyle/>
          <a:p>
            <a:r>
              <a:rPr lang="es-ES"/>
              <a:t>Haga clic para modificar el estilo de título del patrón</a:t>
            </a:r>
            <a:endParaRPr lang="nl-NL"/>
          </a:p>
        </p:txBody>
      </p:sp>
    </p:spTree>
    <p:extLst>
      <p:ext uri="{BB962C8B-B14F-4D97-AF65-F5344CB8AC3E}">
        <p14:creationId xmlns:p14="http://schemas.microsoft.com/office/powerpoint/2010/main" val="4248201558"/>
      </p:ext>
    </p:extLst>
  </p:cSld>
  <p:clrMapOvr>
    <a:masterClrMapping/>
  </p:clrMapOvr>
  <p:hf sldNum="0"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L – divider picture (red)">
    <p:spTree>
      <p:nvGrpSpPr>
        <p:cNvPr id="1" name=""/>
        <p:cNvGrpSpPr/>
        <p:nvPr/>
      </p:nvGrpSpPr>
      <p:grpSpPr>
        <a:xfrm>
          <a:off x="0" y="0"/>
          <a:ext cx="0" cy="0"/>
          <a:chOff x="0" y="0"/>
          <a:chExt cx="0" cy="0"/>
        </a:xfrm>
      </p:grpSpPr>
      <p:grpSp>
        <p:nvGrpSpPr>
          <p:cNvPr id="648" name="cornerstone + logo">
            <a:extLst>
              <a:ext uri="{FF2B5EF4-FFF2-40B4-BE49-F238E27FC236}">
                <a16:creationId xmlns:a16="http://schemas.microsoft.com/office/drawing/2014/main" id="{DCD87C85-D797-526C-60E9-F42D59BC0A40}"/>
              </a:ext>
            </a:extLst>
          </p:cNvPr>
          <p:cNvGrpSpPr>
            <a:grpSpLocks noGrp="1" noUngrp="1" noRot="1" noMove="1" noResize="1"/>
          </p:cNvGrpSpPr>
          <p:nvPr/>
        </p:nvGrpSpPr>
        <p:grpSpPr>
          <a:xfrm>
            <a:off x="0" y="-1"/>
            <a:ext cx="2930400" cy="2052548"/>
            <a:chOff x="0" y="-1"/>
            <a:chExt cx="2930400" cy="2052548"/>
          </a:xfrm>
        </p:grpSpPr>
        <p:sp>
          <p:nvSpPr>
            <p:cNvPr id="649" name="cornerstone">
              <a:extLst>
                <a:ext uri="{FF2B5EF4-FFF2-40B4-BE49-F238E27FC236}">
                  <a16:creationId xmlns:a16="http://schemas.microsoft.com/office/drawing/2014/main" id="{1DD3CF92-0EB6-60F9-D03B-0730ECE43AA9}"/>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650" name="BDO logo">
              <a:extLst>
                <a:ext uri="{FF2B5EF4-FFF2-40B4-BE49-F238E27FC236}">
                  <a16:creationId xmlns:a16="http://schemas.microsoft.com/office/drawing/2014/main" id="{88CFADC9-1199-C806-CAF6-A777DF948B5D}"/>
                </a:ext>
              </a:extLst>
            </p:cNvPr>
            <p:cNvGrpSpPr>
              <a:grpSpLocks noGrp="1" noUngrp="1" noRot="1" noMove="1" noResize="1"/>
            </p:cNvGrpSpPr>
            <p:nvPr userDrawn="1"/>
          </p:nvGrpSpPr>
          <p:grpSpPr>
            <a:xfrm>
              <a:off x="359005" y="356471"/>
              <a:ext cx="970457" cy="372959"/>
              <a:chOff x="359004" y="356467"/>
              <a:chExt cx="970457" cy="372959"/>
            </a:xfrm>
          </p:grpSpPr>
          <p:sp>
            <p:nvSpPr>
              <p:cNvPr id="651" name="Vrije vorm: vorm 650">
                <a:extLst>
                  <a:ext uri="{FF2B5EF4-FFF2-40B4-BE49-F238E27FC236}">
                    <a16:creationId xmlns:a16="http://schemas.microsoft.com/office/drawing/2014/main" id="{0D286A27-6E46-D40F-9B03-9048D141EBC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652" name="Vrije vorm: vorm 651">
                <a:extLst>
                  <a:ext uri="{FF2B5EF4-FFF2-40B4-BE49-F238E27FC236}">
                    <a16:creationId xmlns:a16="http://schemas.microsoft.com/office/drawing/2014/main" id="{84FBAA0B-4308-475C-2866-BC32945668F9}"/>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653" name="Vrije vorm: vorm 652">
                <a:extLst>
                  <a:ext uri="{FF2B5EF4-FFF2-40B4-BE49-F238E27FC236}">
                    <a16:creationId xmlns:a16="http://schemas.microsoft.com/office/drawing/2014/main" id="{BBE912BD-4CA2-EBEE-251B-EB2916753019}"/>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654" name="Vrije vorm: vorm 653">
                <a:extLst>
                  <a:ext uri="{FF2B5EF4-FFF2-40B4-BE49-F238E27FC236}">
                    <a16:creationId xmlns:a16="http://schemas.microsoft.com/office/drawing/2014/main" id="{DFA10A05-F27C-56B2-8DDB-D48728EE24DA}"/>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655" name="Vrije vorm: vorm 654">
                <a:extLst>
                  <a:ext uri="{FF2B5EF4-FFF2-40B4-BE49-F238E27FC236}">
                    <a16:creationId xmlns:a16="http://schemas.microsoft.com/office/drawing/2014/main" id="{E7D65EAE-5018-1664-912B-550145A19385}"/>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3" name="picture placeholder">
            <a:extLst>
              <a:ext uri="{FF2B5EF4-FFF2-40B4-BE49-F238E27FC236}">
                <a16:creationId xmlns:a16="http://schemas.microsoft.com/office/drawing/2014/main" id="{0B9DA50E-08FC-8244-0600-6B8D847073B8}"/>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ADADAD"/>
                </a:solidFill>
              </a:defRPr>
            </a:lvl1pPr>
          </a:lstStyle>
          <a:p>
            <a:r>
              <a:rPr lang="en-US"/>
              <a:t>CLICK ICON TO ADD TRIANGLE PATTERN</a:t>
            </a:r>
          </a:p>
        </p:txBody>
      </p:sp>
      <p:sp>
        <p:nvSpPr>
          <p:cNvPr id="4" name="title placeholder">
            <a:extLst>
              <a:ext uri="{FF2B5EF4-FFF2-40B4-BE49-F238E27FC236}">
                <a16:creationId xmlns:a16="http://schemas.microsoft.com/office/drawing/2014/main" id="{EF6BC43C-00F8-F291-597C-5CAB0130747A}"/>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512013161"/>
      </p:ext>
    </p:extLst>
  </p:cSld>
  <p:clrMapOvr>
    <a:masterClrMapping/>
  </p:clrMapOvr>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L – divider picture (white)">
    <p:spTree>
      <p:nvGrpSpPr>
        <p:cNvPr id="1" name=""/>
        <p:cNvGrpSpPr/>
        <p:nvPr/>
      </p:nvGrpSpPr>
      <p:grpSpPr>
        <a:xfrm>
          <a:off x="0" y="0"/>
          <a:ext cx="0" cy="0"/>
          <a:chOff x="0" y="0"/>
          <a:chExt cx="0" cy="0"/>
        </a:xfrm>
      </p:grpSpPr>
      <p:grpSp>
        <p:nvGrpSpPr>
          <p:cNvPr id="4" name="cornerstone + logo">
            <a:extLst>
              <a:ext uri="{FF2B5EF4-FFF2-40B4-BE49-F238E27FC236}">
                <a16:creationId xmlns:a16="http://schemas.microsoft.com/office/drawing/2014/main" id="{23748549-C963-7656-56AA-C9B8CC15531F}"/>
              </a:ext>
            </a:extLst>
          </p:cNvPr>
          <p:cNvGrpSpPr>
            <a:grpSpLocks noGrp="1" noUngrp="1" noRot="1" noMove="1" noResize="1"/>
          </p:cNvGrpSpPr>
          <p:nvPr/>
        </p:nvGrpSpPr>
        <p:grpSpPr>
          <a:xfrm>
            <a:off x="0" y="-1"/>
            <a:ext cx="2930400" cy="2052548"/>
            <a:chOff x="0" y="-1"/>
            <a:chExt cx="2930400" cy="2052548"/>
          </a:xfrm>
        </p:grpSpPr>
        <p:sp>
          <p:nvSpPr>
            <p:cNvPr id="5" name="cornerstone">
              <a:extLst>
                <a:ext uri="{FF2B5EF4-FFF2-40B4-BE49-F238E27FC236}">
                  <a16:creationId xmlns:a16="http://schemas.microsoft.com/office/drawing/2014/main" id="{F9870C44-84C3-F2CC-748D-F49114CF2EF3}"/>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6" name="BDO logo">
              <a:extLst>
                <a:ext uri="{FF2B5EF4-FFF2-40B4-BE49-F238E27FC236}">
                  <a16:creationId xmlns:a16="http://schemas.microsoft.com/office/drawing/2014/main" id="{D47E5128-10E4-46F9-22AD-1F14869EA109}"/>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7" name="Vrije vorm: vorm 6">
                <a:extLst>
                  <a:ext uri="{FF2B5EF4-FFF2-40B4-BE49-F238E27FC236}">
                    <a16:creationId xmlns:a16="http://schemas.microsoft.com/office/drawing/2014/main" id="{0B01A267-9E70-73E1-D505-4D4D7EB1630E}"/>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8" name="Vrije vorm: vorm 7">
                <a:extLst>
                  <a:ext uri="{FF2B5EF4-FFF2-40B4-BE49-F238E27FC236}">
                    <a16:creationId xmlns:a16="http://schemas.microsoft.com/office/drawing/2014/main" id="{6287C0D0-7000-FA58-00F3-CA20BDE80C88}"/>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BA3C4473-DE4F-1989-5582-9A2EEA9991B3}"/>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F8012134-6394-11C0-814E-CE30181306E7}"/>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75E07685-AF22-1C01-62C1-F8C721A849C8}"/>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picture placeholder">
            <a:extLst>
              <a:ext uri="{FF2B5EF4-FFF2-40B4-BE49-F238E27FC236}">
                <a16:creationId xmlns:a16="http://schemas.microsoft.com/office/drawing/2014/main" id="{0B9DA50E-08FC-8244-0600-6B8D847073B8}"/>
              </a:ext>
            </a:extLst>
          </p:cNvPr>
          <p:cNvSpPr>
            <a:spLocks noGrp="1" noRot="1" noMove="1" noResize="1" noEditPoints="1" noAdjustHandles="1" noChangeArrowheads="1" noChangeShapeType="1"/>
          </p:cNvSpPr>
          <p:nvPr>
            <p:ph type="pic" sz="quarter" idx="10" hasCustomPrompt="1"/>
          </p:nvPr>
        </p:nvSpPr>
        <p:spPr>
          <a:xfrm>
            <a:off x="3" y="0"/>
            <a:ext cx="12191999" cy="6858000"/>
          </a:xfrm>
          <a:custGeom>
            <a:avLst/>
            <a:gdLst>
              <a:gd name="connsiteX0" fmla="*/ 293040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 name="connsiteX4" fmla="*/ 0 w 12191999"/>
              <a:gd name="connsiteY4" fmla="*/ 2052549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1999" h="6858000">
                <a:moveTo>
                  <a:pt x="2930400" y="0"/>
                </a:moveTo>
                <a:lnTo>
                  <a:pt x="12191999" y="0"/>
                </a:lnTo>
                <a:lnTo>
                  <a:pt x="12191999" y="6858000"/>
                </a:lnTo>
                <a:lnTo>
                  <a:pt x="0" y="6858000"/>
                </a:lnTo>
                <a:lnTo>
                  <a:pt x="0" y="2052549"/>
                </a:lnTo>
                <a:close/>
              </a:path>
            </a:pathLst>
          </a:custGeom>
          <a:solidFill>
            <a:srgbClr val="F2F2F2"/>
          </a:solidFill>
        </p:spPr>
        <p:txBody>
          <a:bodyPr wrap="square" tIns="180000" rIns="486000" anchor="t" anchorCtr="0">
            <a:noAutofit/>
          </a:bodyPr>
          <a:lstStyle>
            <a:lvl1pPr algn="r">
              <a:defRPr sz="800">
                <a:solidFill>
                  <a:srgbClr val="ADADAD"/>
                </a:solidFill>
              </a:defRPr>
            </a:lvl1pPr>
          </a:lstStyle>
          <a:p>
            <a:r>
              <a:rPr lang="en-US"/>
              <a:t>CLICK ICON TO ADD TRIANGLE PATTERN</a:t>
            </a:r>
          </a:p>
        </p:txBody>
      </p:sp>
      <p:sp>
        <p:nvSpPr>
          <p:cNvPr id="12" name="title placeholder">
            <a:extLst>
              <a:ext uri="{FF2B5EF4-FFF2-40B4-BE49-F238E27FC236}">
                <a16:creationId xmlns:a16="http://schemas.microsoft.com/office/drawing/2014/main" id="{A517B682-542D-17E1-0884-90182A6BCA3C}"/>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854379256"/>
      </p:ext>
    </p:extLst>
  </p:cSld>
  <p:clrMapOvr>
    <a:masterClrMapping/>
  </p:clrMapOvr>
  <p:hf sldNum="0"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L – divider red (triangle)">
    <p:spTree>
      <p:nvGrpSpPr>
        <p:cNvPr id="1" name=""/>
        <p:cNvGrpSpPr/>
        <p:nvPr/>
      </p:nvGrpSpPr>
      <p:grpSpPr>
        <a:xfrm>
          <a:off x="0" y="0"/>
          <a:ext cx="0" cy="0"/>
          <a:chOff x="0" y="0"/>
          <a:chExt cx="0" cy="0"/>
        </a:xfrm>
      </p:grpSpPr>
      <p:grpSp>
        <p:nvGrpSpPr>
          <p:cNvPr id="15" name="background">
            <a:extLst>
              <a:ext uri="{FF2B5EF4-FFF2-40B4-BE49-F238E27FC236}">
                <a16:creationId xmlns:a16="http://schemas.microsoft.com/office/drawing/2014/main" id="{8C458E20-5B17-0F04-72A2-6FA863EF8F10}"/>
              </a:ext>
            </a:extLst>
          </p:cNvPr>
          <p:cNvGrpSpPr>
            <a:grpSpLocks noGrp="1" noUngrp="1" noRot="1" noMove="1" noResize="1"/>
          </p:cNvGrpSpPr>
          <p:nvPr/>
        </p:nvGrpSpPr>
        <p:grpSpPr>
          <a:xfrm>
            <a:off x="1" y="0"/>
            <a:ext cx="12193200" cy="6858675"/>
            <a:chOff x="0" y="0"/>
            <a:chExt cx="12193200" cy="6858675"/>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E81A3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5" name="triangle pattern">
              <a:extLst>
                <a:ext uri="{FF2B5EF4-FFF2-40B4-BE49-F238E27FC236}">
                  <a16:creationId xmlns:a16="http://schemas.microsoft.com/office/drawing/2014/main" id="{CD2CAF66-023F-643E-20CF-1D5DBEAAD78E}"/>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7" name="cornerstone + logo">
            <a:extLst>
              <a:ext uri="{FF2B5EF4-FFF2-40B4-BE49-F238E27FC236}">
                <a16:creationId xmlns:a16="http://schemas.microsoft.com/office/drawing/2014/main" id="{4FE2D08F-B069-D928-A878-E703FA259E17}"/>
              </a:ext>
            </a:extLst>
          </p:cNvPr>
          <p:cNvGrpSpPr>
            <a:grpSpLocks noGrp="1" noUngrp="1" noRot="1" noMove="1" noResize="1"/>
          </p:cNvGrpSpPr>
          <p:nvPr/>
        </p:nvGrpSpPr>
        <p:grpSpPr>
          <a:xfrm>
            <a:off x="0" y="-1"/>
            <a:ext cx="2930400" cy="2052548"/>
            <a:chOff x="0" y="-1"/>
            <a:chExt cx="2930400" cy="2052548"/>
          </a:xfrm>
        </p:grpSpPr>
        <p:sp>
          <p:nvSpPr>
            <p:cNvPr id="8" name="cornerstone">
              <a:extLst>
                <a:ext uri="{FF2B5EF4-FFF2-40B4-BE49-F238E27FC236}">
                  <a16:creationId xmlns:a16="http://schemas.microsoft.com/office/drawing/2014/main" id="{35DAE589-09A4-5E58-B4D1-F566990860D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0886CD89-EADA-8A06-DC88-33F945522287}"/>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1F4189A7-73B7-5716-9D18-BC330057461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57FDF2E6-4A62-8BFE-8465-B98604759C3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B84B72AF-FA05-E1DC-A2B8-623059D29F0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7B98A4A9-B97F-19E2-468A-C2A85E3A8206}"/>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3BEA9562-FAC1-F9F5-CF12-06560B3FFB3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647" name="title placeholder">
            <a:extLst>
              <a:ext uri="{FF2B5EF4-FFF2-40B4-BE49-F238E27FC236}">
                <a16:creationId xmlns:a16="http://schemas.microsoft.com/office/drawing/2014/main" id="{366102E2-5A9E-B7EC-F428-804672B7A156}"/>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956476422"/>
      </p:ext>
    </p:extLst>
  </p:cSld>
  <p:clrMapOvr>
    <a:masterClrMapping/>
  </p:clrMapOvr>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L – divider charcoal (triangle)">
    <p:spTree>
      <p:nvGrpSpPr>
        <p:cNvPr id="1" name=""/>
        <p:cNvGrpSpPr/>
        <p:nvPr/>
      </p:nvGrpSpPr>
      <p:grpSpPr>
        <a:xfrm>
          <a:off x="0" y="0"/>
          <a:ext cx="0" cy="0"/>
          <a:chOff x="0" y="0"/>
          <a:chExt cx="0" cy="0"/>
        </a:xfrm>
      </p:grpSpPr>
      <p:grpSp>
        <p:nvGrpSpPr>
          <p:cNvPr id="15" name="background">
            <a:extLst>
              <a:ext uri="{FF2B5EF4-FFF2-40B4-BE49-F238E27FC236}">
                <a16:creationId xmlns:a16="http://schemas.microsoft.com/office/drawing/2014/main" id="{8C458E20-5B17-0F04-72A2-6FA863EF8F10}"/>
              </a:ext>
            </a:extLst>
          </p:cNvPr>
          <p:cNvGrpSpPr>
            <a:grpSpLocks noGrp="1" noUngrp="1" noRot="1" noMove="1" noResize="1"/>
          </p:cNvGrpSpPr>
          <p:nvPr/>
        </p:nvGrpSpPr>
        <p:grpSpPr>
          <a:xfrm>
            <a:off x="1" y="0"/>
            <a:ext cx="12193200" cy="6858675"/>
            <a:chOff x="0" y="0"/>
            <a:chExt cx="12193200" cy="6858675"/>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5" name="triangle pattern">
              <a:extLst>
                <a:ext uri="{FF2B5EF4-FFF2-40B4-BE49-F238E27FC236}">
                  <a16:creationId xmlns:a16="http://schemas.microsoft.com/office/drawing/2014/main" id="{CD2CAF66-023F-643E-20CF-1D5DBEAAD78E}"/>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536E55FC-C1D0-6285-5C2D-3301F9F518B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859786915"/>
      </p:ext>
    </p:extLst>
  </p:cSld>
  <p:clrMapOvr>
    <a:masterClrMapping/>
  </p:clrMapOvr>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L – divider slate (triangle)">
    <p:spTree>
      <p:nvGrpSpPr>
        <p:cNvPr id="1" name=""/>
        <p:cNvGrpSpPr/>
        <p:nvPr/>
      </p:nvGrpSpPr>
      <p:grpSpPr>
        <a:xfrm>
          <a:off x="0" y="0"/>
          <a:ext cx="0" cy="0"/>
          <a:chOff x="0" y="0"/>
          <a:chExt cx="0" cy="0"/>
        </a:xfrm>
      </p:grpSpPr>
      <p:grpSp>
        <p:nvGrpSpPr>
          <p:cNvPr id="15" name="background">
            <a:extLst>
              <a:ext uri="{FF2B5EF4-FFF2-40B4-BE49-F238E27FC236}">
                <a16:creationId xmlns:a16="http://schemas.microsoft.com/office/drawing/2014/main" id="{8C458E20-5B17-0F04-72A2-6FA863EF8F10}"/>
              </a:ext>
            </a:extLst>
          </p:cNvPr>
          <p:cNvGrpSpPr>
            <a:grpSpLocks noGrp="1" noUngrp="1" noRot="1" noMove="1" noResize="1"/>
          </p:cNvGrpSpPr>
          <p:nvPr/>
        </p:nvGrpSpPr>
        <p:grpSpPr>
          <a:xfrm>
            <a:off x="1" y="0"/>
            <a:ext cx="12193200" cy="6858675"/>
            <a:chOff x="0" y="0"/>
            <a:chExt cx="12193200" cy="6858675"/>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5B6E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5" name="triangle pattern">
              <a:extLst>
                <a:ext uri="{FF2B5EF4-FFF2-40B4-BE49-F238E27FC236}">
                  <a16:creationId xmlns:a16="http://schemas.microsoft.com/office/drawing/2014/main" id="{CD2CAF66-023F-643E-20CF-1D5DBEAAD78E}"/>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8C8F1263-9B40-B762-DFAF-6F7672F05D8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101151866"/>
      </p:ext>
    </p:extLst>
  </p:cSld>
  <p:clrMapOvr>
    <a:masterClrMapping/>
  </p:clrMapOvr>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TL – divider burgundy (triangle)">
    <p:spTree>
      <p:nvGrpSpPr>
        <p:cNvPr id="1" name=""/>
        <p:cNvGrpSpPr/>
        <p:nvPr/>
      </p:nvGrpSpPr>
      <p:grpSpPr>
        <a:xfrm>
          <a:off x="0" y="0"/>
          <a:ext cx="0" cy="0"/>
          <a:chOff x="0" y="0"/>
          <a:chExt cx="0" cy="0"/>
        </a:xfrm>
      </p:grpSpPr>
      <p:grpSp>
        <p:nvGrpSpPr>
          <p:cNvPr id="15" name="background">
            <a:extLst>
              <a:ext uri="{FF2B5EF4-FFF2-40B4-BE49-F238E27FC236}">
                <a16:creationId xmlns:a16="http://schemas.microsoft.com/office/drawing/2014/main" id="{8C458E20-5B17-0F04-72A2-6FA863EF8F10}"/>
              </a:ext>
            </a:extLst>
          </p:cNvPr>
          <p:cNvGrpSpPr>
            <a:grpSpLocks noGrp="1" noUngrp="1" noRot="1" noMove="1" noResize="1"/>
          </p:cNvGrpSpPr>
          <p:nvPr/>
        </p:nvGrpSpPr>
        <p:grpSpPr>
          <a:xfrm>
            <a:off x="1" y="0"/>
            <a:ext cx="12193200" cy="6858675"/>
            <a:chOff x="0" y="0"/>
            <a:chExt cx="12193200" cy="6858675"/>
          </a:xfrm>
          <a:solidFill>
            <a:srgbClr val="98002E"/>
          </a:solidFill>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32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5" name="triangle pattern">
              <a:extLst>
                <a:ext uri="{FF2B5EF4-FFF2-40B4-BE49-F238E27FC236}">
                  <a16:creationId xmlns:a16="http://schemas.microsoft.com/office/drawing/2014/main" id="{CD2CAF66-023F-643E-20CF-1D5DBEAAD78E}"/>
                </a:ext>
              </a:extLst>
            </p:cNvPr>
            <p:cNvPicPr>
              <a:picLocks noGrp="1" noRot="1" noChangeAspec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7" name="cornerstone + logo">
            <a:extLst>
              <a:ext uri="{FF2B5EF4-FFF2-40B4-BE49-F238E27FC236}">
                <a16:creationId xmlns:a16="http://schemas.microsoft.com/office/drawing/2014/main" id="{4FE2D08F-B069-D928-A878-E703FA259E17}"/>
              </a:ext>
            </a:extLst>
          </p:cNvPr>
          <p:cNvGrpSpPr>
            <a:grpSpLocks noGrp="1" noUngrp="1" noRot="1" noMove="1" noResize="1"/>
          </p:cNvGrpSpPr>
          <p:nvPr/>
        </p:nvGrpSpPr>
        <p:grpSpPr>
          <a:xfrm>
            <a:off x="0" y="-1"/>
            <a:ext cx="2930400" cy="2052548"/>
            <a:chOff x="0" y="-1"/>
            <a:chExt cx="2930400" cy="2052548"/>
          </a:xfrm>
        </p:grpSpPr>
        <p:sp>
          <p:nvSpPr>
            <p:cNvPr id="8" name="cornerstone">
              <a:extLst>
                <a:ext uri="{FF2B5EF4-FFF2-40B4-BE49-F238E27FC236}">
                  <a16:creationId xmlns:a16="http://schemas.microsoft.com/office/drawing/2014/main" id="{35DAE589-09A4-5E58-B4D1-F566990860D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0886CD89-EADA-8A06-DC88-33F945522287}"/>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1F4189A7-73B7-5716-9D18-BC330057461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57FDF2E6-4A62-8BFE-8465-B98604759C3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B84B72AF-FA05-E1DC-A2B8-623059D29F0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7B98A4A9-B97F-19E2-468A-C2A85E3A8206}"/>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3BEA9562-FAC1-F9F5-CF12-06560B3FFB3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35835803-412F-B535-D08B-C080F9839674}"/>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274280478"/>
      </p:ext>
    </p:extLst>
  </p:cSld>
  <p:clrMapOvr>
    <a:masterClrMapping/>
  </p:clrMapOvr>
  <p:hf sldNum="0"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L – divider white (triangle)">
    <p:spTree>
      <p:nvGrpSpPr>
        <p:cNvPr id="1" name=""/>
        <p:cNvGrpSpPr/>
        <p:nvPr/>
      </p:nvGrpSpPr>
      <p:grpSpPr>
        <a:xfrm>
          <a:off x="0" y="0"/>
          <a:ext cx="0" cy="0"/>
          <a:chOff x="0" y="0"/>
          <a:chExt cx="0" cy="0"/>
        </a:xfrm>
      </p:grpSpPr>
      <p:pic>
        <p:nvPicPr>
          <p:cNvPr id="5" name="triangle pattern">
            <a:extLst>
              <a:ext uri="{FF2B5EF4-FFF2-40B4-BE49-F238E27FC236}">
                <a16:creationId xmlns:a16="http://schemas.microsoft.com/office/drawing/2014/main" id="{CD2CAF66-023F-643E-20CF-1D5DBEAAD78E}"/>
              </a:ext>
            </a:extLst>
          </p:cNvPr>
          <p:cNvPicPr>
            <a:picLocks noGrp="1" noRot="1" noChangeAspect="1" noMove="1" noResize="1" noEditPoints="1" noAdjustHandles="1" noChangeArrowheads="1" noChangeShapeType="1" noCrop="1"/>
          </p:cNvPicPr>
          <p:nvPr/>
        </p:nvPicPr>
        <p:blipFill>
          <a:blip r:embed="rId2">
            <a:extLst>
              <a:ext uri="{96DAC541-7B7A-43D3-8B79-37D633B846F1}">
                <asvg:svgBlip xmlns:asvg="http://schemas.microsoft.com/office/drawing/2016/SVG/main" r:embed="rId3"/>
              </a:ext>
            </a:extLst>
          </a:blip>
          <a:stretch>
            <a:fillRect/>
          </a:stretch>
        </p:blipFill>
        <p:spPr>
          <a:xfrm>
            <a:off x="1" y="0"/>
            <a:ext cx="12193200" cy="6858675"/>
          </a:xfrm>
          <a:prstGeom prst="rect">
            <a:avLst/>
          </a:prstGeom>
        </p:spPr>
      </p:pic>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536E55FC-C1D0-6285-5C2D-3301F9F518B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041974383"/>
      </p:ext>
    </p:extLst>
  </p:cSld>
  <p:clrMapOvr>
    <a:masterClrMapping/>
  </p:clrMapOvr>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BR – divider picture (red)">
    <p:spTree>
      <p:nvGrpSpPr>
        <p:cNvPr id="1" name=""/>
        <p:cNvGrpSpPr/>
        <p:nvPr/>
      </p:nvGrpSpPr>
      <p:grpSpPr>
        <a:xfrm>
          <a:off x="0" y="0"/>
          <a:ext cx="0" cy="0"/>
          <a:chOff x="0" y="0"/>
          <a:chExt cx="0" cy="0"/>
        </a:xfrm>
      </p:grpSpPr>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3" name="picture placeholder">
            <a:extLst>
              <a:ext uri="{FF2B5EF4-FFF2-40B4-BE49-F238E27FC236}">
                <a16:creationId xmlns:a16="http://schemas.microsoft.com/office/drawing/2014/main" id="{9872193E-E4B1-AC6B-73C2-6A5BD125C2AF}"/>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tIns="180000" rIns="486000" anchor="t" anchorCtr="0">
            <a:noAutofit/>
          </a:bodyPr>
          <a:lstStyle>
            <a:lvl1pPr algn="r">
              <a:defRPr sz="800">
                <a:solidFill>
                  <a:srgbClr val="ADADAD"/>
                </a:solidFill>
              </a:defRPr>
            </a:lvl1pPr>
          </a:lstStyle>
          <a:p>
            <a:r>
              <a:rPr lang="en-US"/>
              <a:t>CLICK ICON TO ADD TRIANGLE PATTERN</a:t>
            </a:r>
          </a:p>
        </p:txBody>
      </p:sp>
      <p:sp>
        <p:nvSpPr>
          <p:cNvPr id="4" name="title placeholder">
            <a:extLst>
              <a:ext uri="{FF2B5EF4-FFF2-40B4-BE49-F238E27FC236}">
                <a16:creationId xmlns:a16="http://schemas.microsoft.com/office/drawing/2014/main" id="{EE3D051D-5BB4-8247-820A-2C9D1184E615}"/>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77908288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ítulo y texto-Blanco">
  <p:cSld name="Título y texto-Blanco">
    <p:spTree>
      <p:nvGrpSpPr>
        <p:cNvPr id="1" name="Shape 146"/>
        <p:cNvGrpSpPr/>
        <p:nvPr/>
      </p:nvGrpSpPr>
      <p:grpSpPr>
        <a:xfrm>
          <a:off x="0" y="0"/>
          <a:ext cx="0" cy="0"/>
          <a:chOff x="0" y="0"/>
          <a:chExt cx="0" cy="0"/>
        </a:xfrm>
      </p:grpSpPr>
      <p:sp>
        <p:nvSpPr>
          <p:cNvPr id="147" name="Google Shape;147;p61"/>
          <p:cNvSpPr txBox="1">
            <a:spLocks noGrp="1"/>
          </p:cNvSpPr>
          <p:nvPr>
            <p:ph type="title"/>
          </p:nvPr>
        </p:nvSpPr>
        <p:spPr>
          <a:xfrm>
            <a:off x="640909" y="1066716"/>
            <a:ext cx="3240000" cy="487313"/>
          </a:xfrm>
          <a:prstGeom prst="rect">
            <a:avLst/>
          </a:prstGeom>
          <a:noFill/>
          <a:ln>
            <a:noFill/>
          </a:ln>
        </p:spPr>
        <p:txBody>
          <a:bodyPr spcFirstLastPara="1" wrap="square" lIns="0" tIns="0" rIns="0" bIns="0" anchor="t" anchorCtr="0">
            <a:spAutoFit/>
          </a:bodyPr>
          <a:lstStyle>
            <a:lvl1pPr lvl="0" algn="l">
              <a:lnSpc>
                <a:spcPct val="105555"/>
              </a:lnSpc>
              <a:spcBef>
                <a:spcPts val="0"/>
              </a:spcBef>
              <a:spcAft>
                <a:spcPts val="0"/>
              </a:spcAft>
              <a:buClr>
                <a:schemeClr val="dk2"/>
              </a:buClr>
              <a:buSzPts val="3600"/>
              <a:buFont typeface="Proxima Nova Extrabold"/>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8" name="Google Shape;148;p61"/>
          <p:cNvSpPr txBox="1">
            <a:spLocks noGrp="1"/>
          </p:cNvSpPr>
          <p:nvPr>
            <p:ph type="body" idx="1"/>
          </p:nvPr>
        </p:nvSpPr>
        <p:spPr>
          <a:xfrm>
            <a:off x="4475162" y="1109873"/>
            <a:ext cx="7092951" cy="3323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2"/>
              </a:buClr>
              <a:buSzPts val="2400"/>
              <a:buNone/>
              <a:defRPr sz="2400" b="1">
                <a:solidFill>
                  <a:schemeClr val="dk2"/>
                </a:solidFill>
                <a:latin typeface="Proxima Nova Extrabold"/>
                <a:ea typeface="Proxima Nova Extrabold"/>
                <a:cs typeface="Proxima Nova Extrabold"/>
                <a:sym typeface="Proxima Nova Extrabold"/>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61"/>
          <p:cNvSpPr txBox="1">
            <a:spLocks noGrp="1"/>
          </p:cNvSpPr>
          <p:nvPr>
            <p:ph type="body" idx="2"/>
          </p:nvPr>
        </p:nvSpPr>
        <p:spPr>
          <a:xfrm>
            <a:off x="640909" y="2880001"/>
            <a:ext cx="3240000" cy="2215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0"/>
              </a:spcBef>
              <a:spcAft>
                <a:spcPts val="0"/>
              </a:spcAft>
              <a:buClr>
                <a:schemeClr val="dk1"/>
              </a:buClr>
              <a:buSzPts val="1600"/>
              <a:buNone/>
              <a:defRPr sz="1600">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61"/>
          <p:cNvSpPr txBox="1">
            <a:spLocks noGrp="1"/>
          </p:cNvSpPr>
          <p:nvPr>
            <p:ph type="body" idx="3"/>
          </p:nvPr>
        </p:nvSpPr>
        <p:spPr>
          <a:xfrm>
            <a:off x="4481513" y="1712855"/>
            <a:ext cx="7086600" cy="3984683"/>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1600"/>
              <a:buFont typeface="Arial"/>
              <a:buNone/>
              <a:defRPr sz="1600"/>
            </a:lvl1pPr>
            <a:lvl2pPr marL="914400" lvl="1" indent="-309880" algn="l">
              <a:lnSpc>
                <a:spcPct val="100000"/>
              </a:lnSpc>
              <a:spcBef>
                <a:spcPts val="0"/>
              </a:spcBef>
              <a:spcAft>
                <a:spcPts val="0"/>
              </a:spcAft>
              <a:buClr>
                <a:schemeClr val="dk2"/>
              </a:buClr>
              <a:buSzPts val="1280"/>
              <a:buFont typeface="Noto Sans Symbols"/>
              <a:buChar char="►"/>
              <a:defRPr sz="1600"/>
            </a:lvl2pPr>
            <a:lvl3pPr marL="1371600" lvl="2" indent="-330200" algn="l">
              <a:lnSpc>
                <a:spcPct val="90000"/>
              </a:lnSpc>
              <a:spcBef>
                <a:spcPts val="500"/>
              </a:spcBef>
              <a:spcAft>
                <a:spcPts val="0"/>
              </a:spcAft>
              <a:buClr>
                <a:srgbClr val="FF0000"/>
              </a:buClr>
              <a:buSzPts val="1600"/>
              <a:buChar char="•"/>
              <a:defRPr sz="1600"/>
            </a:lvl3pPr>
            <a:lvl4pPr marL="1828800" lvl="3" indent="-330200" algn="l">
              <a:lnSpc>
                <a:spcPct val="90000"/>
              </a:lnSpc>
              <a:spcBef>
                <a:spcPts val="500"/>
              </a:spcBef>
              <a:spcAft>
                <a:spcPts val="0"/>
              </a:spcAft>
              <a:buClr>
                <a:schemeClr val="dk2"/>
              </a:buClr>
              <a:buSzPts val="1600"/>
              <a:buFont typeface="Proxima Nova"/>
              <a:buChar char="-"/>
              <a:defRPr sz="1600"/>
            </a:lvl4pPr>
            <a:lvl5pPr marL="2286000" lvl="4" indent="-317500" algn="l">
              <a:lnSpc>
                <a:spcPct val="90000"/>
              </a:lnSpc>
              <a:spcBef>
                <a:spcPts val="500"/>
              </a:spcBef>
              <a:spcAft>
                <a:spcPts val="0"/>
              </a:spcAft>
              <a:buClr>
                <a:schemeClr val="dk1"/>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1" name="Google Shape;151;p61"/>
          <p:cNvSpPr txBox="1">
            <a:spLocks noGrp="1"/>
          </p:cNvSpPr>
          <p:nvPr>
            <p:ph type="body" idx="4"/>
          </p:nvPr>
        </p:nvSpPr>
        <p:spPr>
          <a:xfrm>
            <a:off x="1043999" y="4852739"/>
            <a:ext cx="2880000" cy="276999"/>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1000"/>
              </a:spcBef>
              <a:spcAft>
                <a:spcPts val="0"/>
              </a:spcAft>
              <a:buClr>
                <a:schemeClr val="dk1"/>
              </a:buClr>
              <a:buSzPts val="2000"/>
              <a:buNone/>
              <a:defRPr sz="2000" b="0">
                <a:solidFill>
                  <a:schemeClr val="dk1"/>
                </a:solidFill>
                <a:latin typeface="Proxima Nova"/>
                <a:ea typeface="Proxima Nova"/>
                <a:cs typeface="Proxima Nova"/>
                <a:sym typeface="Proxima Nova"/>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61" descr="Hogar con relleno sólido">
            <a:hlinkClick r:id="rId2" action="ppaction://hlinksldjump"/>
          </p:cNvPr>
          <p:cNvSpPr/>
          <p:nvPr/>
        </p:nvSpPr>
        <p:spPr>
          <a:xfrm flipH="1">
            <a:off x="10783249" y="404813"/>
            <a:ext cx="432000" cy="432000"/>
          </a:xfrm>
          <a:custGeom>
            <a:avLst/>
            <a:gdLst/>
            <a:ahLst/>
            <a:cxnLst/>
            <a:rect l="l" t="t" r="r" b="b"/>
            <a:pathLst>
              <a:path w="576000" h="576000" extrusionOk="0">
                <a:moveTo>
                  <a:pt x="288000" y="144000"/>
                </a:moveTo>
                <a:lnTo>
                  <a:pt x="436453" y="285031"/>
                </a:lnTo>
                <a:lnTo>
                  <a:pt x="436453" y="432000"/>
                </a:lnTo>
                <a:lnTo>
                  <a:pt x="317690" y="432000"/>
                </a:lnTo>
                <a:lnTo>
                  <a:pt x="317690" y="308289"/>
                </a:lnTo>
                <a:lnTo>
                  <a:pt x="258309" y="308289"/>
                </a:lnTo>
                <a:lnTo>
                  <a:pt x="258309" y="432000"/>
                </a:lnTo>
                <a:lnTo>
                  <a:pt x="139546" y="432000"/>
                </a:lnTo>
                <a:lnTo>
                  <a:pt x="139546" y="285031"/>
                </a:lnTo>
                <a:close/>
                <a:moveTo>
                  <a:pt x="288000" y="0"/>
                </a:moveTo>
                <a:cubicBezTo>
                  <a:pt x="128942" y="0"/>
                  <a:pt x="0" y="128942"/>
                  <a:pt x="0" y="288000"/>
                </a:cubicBezTo>
                <a:cubicBezTo>
                  <a:pt x="0" y="447058"/>
                  <a:pt x="128942" y="576000"/>
                  <a:pt x="288000" y="576000"/>
                </a:cubicBezTo>
                <a:cubicBezTo>
                  <a:pt x="447058" y="576000"/>
                  <a:pt x="576000" y="447058"/>
                  <a:pt x="576000" y="288000"/>
                </a:cubicBezTo>
                <a:cubicBezTo>
                  <a:pt x="576000" y="128942"/>
                  <a:pt x="447058" y="0"/>
                  <a:pt x="288000" y="0"/>
                </a:cubicBezTo>
                <a:close/>
              </a:path>
            </a:pathLst>
          </a:custGeom>
          <a:noFill/>
          <a:ln w="19050" cap="flat"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Proxima Nova"/>
              <a:ea typeface="Proxima Nova"/>
              <a:cs typeface="Proxima Nova"/>
              <a:sym typeface="Proxima Nova"/>
            </a:endParaRPr>
          </a:p>
        </p:txBody>
      </p:sp>
    </p:spTree>
  </p:cSld>
  <p:clrMapOvr>
    <a:masterClrMapping/>
  </p:clrMapOvr>
  <p:extLst>
    <p:ext uri="{DCECCB84-F9BA-43D5-87BE-67443E8EF086}">
      <p15:sldGuideLst xmlns:p15="http://schemas.microsoft.com/office/powerpoint/2012/main">
        <p15:guide id="1" orient="horz" pos="1071">
          <p15:clr>
            <a:srgbClr val="FBAE40"/>
          </p15:clr>
        </p15:guide>
        <p15:guide id="2" orient="horz" pos="686">
          <p15:clr>
            <a:srgbClr val="FBAE40"/>
          </p15:clr>
        </p15:guide>
        <p15:guide id="3" pos="2457">
          <p15:clr>
            <a:srgbClr val="FBAE40"/>
          </p15:clr>
        </p15:guide>
        <p15:guide id="4" pos="2819">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BR – divider picture (white)">
    <p:spTree>
      <p:nvGrpSpPr>
        <p:cNvPr id="1" name=""/>
        <p:cNvGrpSpPr/>
        <p:nvPr/>
      </p:nvGrpSpPr>
      <p:grpSpPr>
        <a:xfrm>
          <a:off x="0" y="0"/>
          <a:ext cx="0" cy="0"/>
          <a:chOff x="0" y="0"/>
          <a:chExt cx="0" cy="0"/>
        </a:xfrm>
      </p:grpSpPr>
      <p:grpSp>
        <p:nvGrpSpPr>
          <p:cNvPr id="4" name="cornerstone + logo">
            <a:extLst>
              <a:ext uri="{FF2B5EF4-FFF2-40B4-BE49-F238E27FC236}">
                <a16:creationId xmlns:a16="http://schemas.microsoft.com/office/drawing/2014/main" id="{C8973D64-DE0B-FF32-DF83-DA71DD0309B5}"/>
              </a:ext>
            </a:extLst>
          </p:cNvPr>
          <p:cNvGrpSpPr>
            <a:grpSpLocks noGrp="1" noUngrp="1" noRot="1" noMove="1" noResize="1"/>
          </p:cNvGrpSpPr>
          <p:nvPr/>
        </p:nvGrpSpPr>
        <p:grpSpPr>
          <a:xfrm>
            <a:off x="9261600" y="4805452"/>
            <a:ext cx="2930400" cy="2052548"/>
            <a:chOff x="9261600" y="4805452"/>
            <a:chExt cx="2930400" cy="2052548"/>
          </a:xfrm>
        </p:grpSpPr>
        <p:sp>
          <p:nvSpPr>
            <p:cNvPr id="5" name="cornerstone">
              <a:extLst>
                <a:ext uri="{FF2B5EF4-FFF2-40B4-BE49-F238E27FC236}">
                  <a16:creationId xmlns:a16="http://schemas.microsoft.com/office/drawing/2014/main" id="{D55F5435-C2DA-6AFE-7CD1-2A7237A0065D}"/>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6" name="BDO logo">
              <a:extLst>
                <a:ext uri="{FF2B5EF4-FFF2-40B4-BE49-F238E27FC236}">
                  <a16:creationId xmlns:a16="http://schemas.microsoft.com/office/drawing/2014/main" id="{CD14669C-CE3C-F622-ED6D-1833CD605B8B}"/>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7" name="Vrije vorm: vorm 6">
                <a:extLst>
                  <a:ext uri="{FF2B5EF4-FFF2-40B4-BE49-F238E27FC236}">
                    <a16:creationId xmlns:a16="http://schemas.microsoft.com/office/drawing/2014/main" id="{65F9680E-5997-0926-B5DE-7A0904C6EA1E}"/>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8" name="Vrije vorm: vorm 7">
                <a:extLst>
                  <a:ext uri="{FF2B5EF4-FFF2-40B4-BE49-F238E27FC236}">
                    <a16:creationId xmlns:a16="http://schemas.microsoft.com/office/drawing/2014/main" id="{BA12ED90-C3E3-9F6B-9EAD-5599218A3273}"/>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9" name="Vrije vorm: vorm 8">
                <a:extLst>
                  <a:ext uri="{FF2B5EF4-FFF2-40B4-BE49-F238E27FC236}">
                    <a16:creationId xmlns:a16="http://schemas.microsoft.com/office/drawing/2014/main" id="{07F545DA-7831-C9E5-C9B1-F3C2BE68C715}"/>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0" name="Vrije vorm: vorm 9">
                <a:extLst>
                  <a:ext uri="{FF2B5EF4-FFF2-40B4-BE49-F238E27FC236}">
                    <a16:creationId xmlns:a16="http://schemas.microsoft.com/office/drawing/2014/main" id="{ECF614ED-CC07-FEE9-19E6-F71989A54DE1}"/>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5E5D0E4A-C7CB-2946-56BB-48FDCFDDB48A}"/>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picture placeholder">
            <a:extLst>
              <a:ext uri="{FF2B5EF4-FFF2-40B4-BE49-F238E27FC236}">
                <a16:creationId xmlns:a16="http://schemas.microsoft.com/office/drawing/2014/main" id="{9872193E-E4B1-AC6B-73C2-6A5BD125C2AF}"/>
              </a:ext>
            </a:extLst>
          </p:cNvPr>
          <p:cNvSpPr>
            <a:spLocks noGrp="1" noRot="1" noMove="1" noResize="1" noEditPoints="1" noAdjustHandles="1" noChangeArrowheads="1" noChangeShapeType="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4805452 h 6858000"/>
              <a:gd name="connsiteX3" fmla="*/ 9261602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4805452"/>
                </a:lnTo>
                <a:lnTo>
                  <a:pt x="9261602" y="6858000"/>
                </a:lnTo>
                <a:lnTo>
                  <a:pt x="0" y="6858000"/>
                </a:lnTo>
                <a:close/>
              </a:path>
            </a:pathLst>
          </a:custGeom>
          <a:solidFill>
            <a:srgbClr val="F2F2F2"/>
          </a:solidFill>
        </p:spPr>
        <p:txBody>
          <a:bodyPr wrap="square" tIns="180000" rIns="486000" anchor="t" anchorCtr="0">
            <a:noAutofit/>
          </a:bodyPr>
          <a:lstStyle>
            <a:lvl1pPr algn="r">
              <a:defRPr sz="800">
                <a:solidFill>
                  <a:srgbClr val="ADADAD"/>
                </a:solidFill>
              </a:defRPr>
            </a:lvl1pPr>
          </a:lstStyle>
          <a:p>
            <a:r>
              <a:rPr lang="en-US"/>
              <a:t>CLICK ICON TO ADD TRIANGLE PATTERN</a:t>
            </a:r>
          </a:p>
        </p:txBody>
      </p:sp>
      <p:sp>
        <p:nvSpPr>
          <p:cNvPr id="12" name="title placeholder">
            <a:extLst>
              <a:ext uri="{FF2B5EF4-FFF2-40B4-BE49-F238E27FC236}">
                <a16:creationId xmlns:a16="http://schemas.microsoft.com/office/drawing/2014/main" id="{D35200C7-3F2A-A2B7-F289-E9BEA289D72A}"/>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69078352"/>
      </p:ext>
    </p:extLst>
  </p:cSld>
  <p:clrMapOvr>
    <a:masterClrMapping/>
  </p:clrMapOvr>
  <p:hf sldNum="0"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BR – divider red (triangle)">
    <p:spTree>
      <p:nvGrpSpPr>
        <p:cNvPr id="1" name=""/>
        <p:cNvGrpSpPr/>
        <p:nvPr/>
      </p:nvGrpSpPr>
      <p:grpSpPr>
        <a:xfrm>
          <a:off x="0" y="0"/>
          <a:ext cx="0" cy="0"/>
          <a:chOff x="0" y="0"/>
          <a:chExt cx="0" cy="0"/>
        </a:xfrm>
      </p:grpSpPr>
      <p:grpSp>
        <p:nvGrpSpPr>
          <p:cNvPr id="4" name="background">
            <a:extLst>
              <a:ext uri="{FF2B5EF4-FFF2-40B4-BE49-F238E27FC236}">
                <a16:creationId xmlns:a16="http://schemas.microsoft.com/office/drawing/2014/main" id="{D72627F7-70BF-A7A2-3A73-90CCBE9FB730}"/>
              </a:ext>
            </a:extLst>
          </p:cNvPr>
          <p:cNvGrpSpPr>
            <a:grpSpLocks noGrp="1" noUngrp="1" noRot="1" noMove="1" noResize="1"/>
          </p:cNvGrpSpPr>
          <p:nvPr/>
        </p:nvGrpSpPr>
        <p:grpSpPr>
          <a:xfrm>
            <a:off x="1" y="0"/>
            <a:ext cx="12193200" cy="6858675"/>
            <a:chOff x="0" y="0"/>
            <a:chExt cx="12193200" cy="6858675"/>
          </a:xfrm>
        </p:grpSpPr>
        <p:sp>
          <p:nvSpPr>
            <p:cNvPr id="5" name="background color">
              <a:extLst>
                <a:ext uri="{FF2B5EF4-FFF2-40B4-BE49-F238E27FC236}">
                  <a16:creationId xmlns:a16="http://schemas.microsoft.com/office/drawing/2014/main" id="{176F8A0F-38FA-B0B4-B72B-420808B1CD65}"/>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E81A3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6" name="triangle pattern">
              <a:extLst>
                <a:ext uri="{FF2B5EF4-FFF2-40B4-BE49-F238E27FC236}">
                  <a16:creationId xmlns:a16="http://schemas.microsoft.com/office/drawing/2014/main" id="{5F9CAFA7-4E1C-7D56-0361-8AA6B86B7155}"/>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7" name="cornerstone + logo">
            <a:extLst>
              <a:ext uri="{FF2B5EF4-FFF2-40B4-BE49-F238E27FC236}">
                <a16:creationId xmlns:a16="http://schemas.microsoft.com/office/drawing/2014/main" id="{0C764E7E-C9F1-ED8E-F95E-0753C371B6DF}"/>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1FAA95B0-A8D6-93B4-E0CD-663D5EEEEE5E}"/>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6B1067BB-4341-4D04-4E9B-C924342D5295}"/>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586591DF-3355-DDB8-5AFC-65EB99FFB24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D46F3B34-A164-8D99-0F68-ED8FB0EA839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4B720D12-DD28-29CB-99A8-43B00A7DBB4C}"/>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51395E29-D7E3-5227-42A2-AE1A9D8FFF2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DB923FE2-A32D-8BB9-FFBB-0968F835434C}"/>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26AA12A1-D06D-C1D5-966C-1A29004D85D3}"/>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707769559"/>
      </p:ext>
    </p:extLst>
  </p:cSld>
  <p:clrMapOvr>
    <a:masterClrMapping/>
  </p:clrMapOvr>
  <p:hf sldNum="0"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R – divider charcoal (triangle)">
    <p:spTree>
      <p:nvGrpSpPr>
        <p:cNvPr id="1" name=""/>
        <p:cNvGrpSpPr/>
        <p:nvPr/>
      </p:nvGrpSpPr>
      <p:grpSpPr>
        <a:xfrm>
          <a:off x="0" y="0"/>
          <a:ext cx="0" cy="0"/>
          <a:chOff x="0" y="0"/>
          <a:chExt cx="0" cy="0"/>
        </a:xfrm>
      </p:grpSpPr>
      <p:grpSp>
        <p:nvGrpSpPr>
          <p:cNvPr id="3" name="background">
            <a:extLst>
              <a:ext uri="{FF2B5EF4-FFF2-40B4-BE49-F238E27FC236}">
                <a16:creationId xmlns:a16="http://schemas.microsoft.com/office/drawing/2014/main" id="{AD502279-D11B-D3E7-0618-76FB5C439A56}"/>
              </a:ext>
            </a:extLst>
          </p:cNvPr>
          <p:cNvGrpSpPr>
            <a:grpSpLocks noGrp="1" noUngrp="1" noRot="1" noMove="1" noResize="1"/>
          </p:cNvGrpSpPr>
          <p:nvPr/>
        </p:nvGrpSpPr>
        <p:grpSpPr>
          <a:xfrm>
            <a:off x="1" y="0"/>
            <a:ext cx="12193200" cy="6858675"/>
            <a:chOff x="0" y="0"/>
            <a:chExt cx="12193200" cy="6858675"/>
          </a:xfrm>
        </p:grpSpPr>
        <p:sp>
          <p:nvSpPr>
            <p:cNvPr id="7" name="background color">
              <a:extLst>
                <a:ext uri="{FF2B5EF4-FFF2-40B4-BE49-F238E27FC236}">
                  <a16:creationId xmlns:a16="http://schemas.microsoft.com/office/drawing/2014/main" id="{92B93CA2-4504-5BC3-D3A6-47609F2AC398}"/>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8" name="triangle pattern">
              <a:extLst>
                <a:ext uri="{FF2B5EF4-FFF2-40B4-BE49-F238E27FC236}">
                  <a16:creationId xmlns:a16="http://schemas.microsoft.com/office/drawing/2014/main" id="{4ABF2252-CBE2-9D0F-F756-F37FEEB82677}"/>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 name="title placeholder">
            <a:extLst>
              <a:ext uri="{FF2B5EF4-FFF2-40B4-BE49-F238E27FC236}">
                <a16:creationId xmlns:a16="http://schemas.microsoft.com/office/drawing/2014/main" id="{2B64D438-14FE-7656-81F1-42ECBD547B70}"/>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952045611"/>
      </p:ext>
    </p:extLst>
  </p:cSld>
  <p:clrMapOvr>
    <a:masterClrMapping/>
  </p:clrMapOvr>
  <p:hf sldNum="0"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BR – divider slate (triangle)">
    <p:spTree>
      <p:nvGrpSpPr>
        <p:cNvPr id="1" name=""/>
        <p:cNvGrpSpPr/>
        <p:nvPr/>
      </p:nvGrpSpPr>
      <p:grpSpPr>
        <a:xfrm>
          <a:off x="0" y="0"/>
          <a:ext cx="0" cy="0"/>
          <a:chOff x="0" y="0"/>
          <a:chExt cx="0" cy="0"/>
        </a:xfrm>
      </p:grpSpPr>
      <p:grpSp>
        <p:nvGrpSpPr>
          <p:cNvPr id="4" name="background">
            <a:extLst>
              <a:ext uri="{FF2B5EF4-FFF2-40B4-BE49-F238E27FC236}">
                <a16:creationId xmlns:a16="http://schemas.microsoft.com/office/drawing/2014/main" id="{A1DCE998-4F5B-9000-4D49-D5E8A63D5BE0}"/>
              </a:ext>
            </a:extLst>
          </p:cNvPr>
          <p:cNvGrpSpPr>
            <a:grpSpLocks noGrp="1" noUngrp="1" noRot="1" noMove="1" noResize="1"/>
          </p:cNvGrpSpPr>
          <p:nvPr/>
        </p:nvGrpSpPr>
        <p:grpSpPr>
          <a:xfrm>
            <a:off x="1" y="0"/>
            <a:ext cx="12193200" cy="6858675"/>
            <a:chOff x="0" y="0"/>
            <a:chExt cx="12193200" cy="6858675"/>
          </a:xfrm>
        </p:grpSpPr>
        <p:sp>
          <p:nvSpPr>
            <p:cNvPr id="5" name="background color">
              <a:extLst>
                <a:ext uri="{FF2B5EF4-FFF2-40B4-BE49-F238E27FC236}">
                  <a16:creationId xmlns:a16="http://schemas.microsoft.com/office/drawing/2014/main" id="{FA29BCB9-D833-C918-7CE1-480886866CDF}"/>
                </a:ext>
              </a:extLst>
            </p:cNvPr>
            <p:cNvSpPr>
              <a:spLocks noGrp="1" noRot="1" noMove="1" noResize="1" noEditPoints="1" noAdjustHandles="1" noChangeArrowheads="1" noChangeShapeType="1"/>
            </p:cNvSpPr>
            <p:nvPr userDrawn="1"/>
          </p:nvSpPr>
          <p:spPr>
            <a:xfrm>
              <a:off x="0" y="0"/>
              <a:ext cx="12193200" cy="6858000"/>
            </a:xfrm>
            <a:prstGeom prst="rect">
              <a:avLst/>
            </a:prstGeom>
            <a:solidFill>
              <a:srgbClr val="5B6E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6" name="triangle pattern">
              <a:extLst>
                <a:ext uri="{FF2B5EF4-FFF2-40B4-BE49-F238E27FC236}">
                  <a16:creationId xmlns:a16="http://schemas.microsoft.com/office/drawing/2014/main" id="{F94E671D-6AE2-DFF2-036A-6F4ACFDB6AD1}"/>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10137FFD-F446-3474-B23F-EF09A0355137}"/>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146671146"/>
      </p:ext>
    </p:extLst>
  </p:cSld>
  <p:clrMapOvr>
    <a:masterClrMapping/>
  </p:clrMapOvr>
  <p:hf sldNum="0"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BR – divider burgundy (triangle)">
    <p:spTree>
      <p:nvGrpSpPr>
        <p:cNvPr id="1" name=""/>
        <p:cNvGrpSpPr/>
        <p:nvPr/>
      </p:nvGrpSpPr>
      <p:grpSpPr>
        <a:xfrm>
          <a:off x="0" y="0"/>
          <a:ext cx="0" cy="0"/>
          <a:chOff x="0" y="0"/>
          <a:chExt cx="0" cy="0"/>
        </a:xfrm>
      </p:grpSpPr>
      <p:grpSp>
        <p:nvGrpSpPr>
          <p:cNvPr id="21" name="background">
            <a:extLst>
              <a:ext uri="{FF2B5EF4-FFF2-40B4-BE49-F238E27FC236}">
                <a16:creationId xmlns:a16="http://schemas.microsoft.com/office/drawing/2014/main" id="{729FC86B-6AC1-0964-9DC8-B6B981F2B4E3}"/>
              </a:ext>
            </a:extLst>
          </p:cNvPr>
          <p:cNvGrpSpPr>
            <a:grpSpLocks noGrp="1" noUngrp="1" noRot="1" noMove="1" noResize="1"/>
          </p:cNvGrpSpPr>
          <p:nvPr/>
        </p:nvGrpSpPr>
        <p:grpSpPr>
          <a:xfrm>
            <a:off x="1" y="0"/>
            <a:ext cx="12193200" cy="6858675"/>
            <a:chOff x="0" y="0"/>
            <a:chExt cx="12193200" cy="6858675"/>
          </a:xfrm>
          <a:solidFill>
            <a:srgbClr val="98002E"/>
          </a:solidFill>
        </p:grpSpPr>
        <p:sp>
          <p:nvSpPr>
            <p:cNvPr id="22" name="background color">
              <a:extLst>
                <a:ext uri="{FF2B5EF4-FFF2-40B4-BE49-F238E27FC236}">
                  <a16:creationId xmlns:a16="http://schemas.microsoft.com/office/drawing/2014/main" id="{B9174FC9-5F4A-4571-034C-CF904FA16983}"/>
                </a:ext>
              </a:extLst>
            </p:cNvPr>
            <p:cNvSpPr>
              <a:spLocks noGrp="1" noRot="1" noMove="1" noResize="1" noEditPoints="1" noAdjustHandles="1" noChangeArrowheads="1" noChangeShapeType="1"/>
            </p:cNvSpPr>
            <p:nvPr userDrawn="1"/>
          </p:nvSpPr>
          <p:spPr>
            <a:xfrm>
              <a:off x="0" y="0"/>
              <a:ext cx="121932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pic>
          <p:nvPicPr>
            <p:cNvPr id="23" name="triangle pattern">
              <a:extLst>
                <a:ext uri="{FF2B5EF4-FFF2-40B4-BE49-F238E27FC236}">
                  <a16:creationId xmlns:a16="http://schemas.microsoft.com/office/drawing/2014/main" id="{FC814C3A-ED46-8AC5-7372-1649C93F1C2D}"/>
                </a:ext>
              </a:extLst>
            </p:cNvPr>
            <p:cNvPicPr>
              <a:picLocks noGrp="1" noRot="1" noMove="1" noResize="1" noEditPoints="1" noAdjustHandles="1" noChangeArrowheads="1" noChangeShapeType="1" noCrop="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12193200" cy="6858675"/>
            </a:xfrm>
            <a:prstGeom prst="rect">
              <a:avLst/>
            </a:prstGeom>
          </p:spPr>
        </p:pic>
      </p:grpSp>
      <p:grpSp>
        <p:nvGrpSpPr>
          <p:cNvPr id="7" name="cornerstone + logo">
            <a:extLst>
              <a:ext uri="{FF2B5EF4-FFF2-40B4-BE49-F238E27FC236}">
                <a16:creationId xmlns:a16="http://schemas.microsoft.com/office/drawing/2014/main" id="{0C764E7E-C9F1-ED8E-F95E-0753C371B6DF}"/>
              </a:ext>
            </a:extLst>
          </p:cNvPr>
          <p:cNvGrpSpPr>
            <a:grpSpLocks noGrp="1" noUngrp="1" noRot="1" noMove="1" noResize="1"/>
          </p:cNvGrpSpPr>
          <p:nvPr/>
        </p:nvGrpSpPr>
        <p:grpSpPr>
          <a:xfrm>
            <a:off x="9261600" y="4805452"/>
            <a:ext cx="2930400" cy="2052548"/>
            <a:chOff x="9261600" y="4805452"/>
            <a:chExt cx="2930400" cy="2052548"/>
          </a:xfrm>
        </p:grpSpPr>
        <p:sp>
          <p:nvSpPr>
            <p:cNvPr id="8" name="cornerstone">
              <a:extLst>
                <a:ext uri="{FF2B5EF4-FFF2-40B4-BE49-F238E27FC236}">
                  <a16:creationId xmlns:a16="http://schemas.microsoft.com/office/drawing/2014/main" id="{1FAA95B0-A8D6-93B4-E0CD-663D5EEEEE5E}"/>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chemeClr val="bg1"/>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6B1067BB-4341-4D04-4E9B-C924342D5295}"/>
                </a:ext>
              </a:extLst>
            </p:cNvPr>
            <p:cNvGrpSpPr>
              <a:grpSpLocks noGrp="1" noUngrp="1" noRot="1" noMove="1" noResize="1"/>
            </p:cNvGrpSpPr>
            <p:nvPr userDrawn="1"/>
          </p:nvGrpSpPr>
          <p:grpSpPr>
            <a:xfrm>
              <a:off x="10863808" y="6124749"/>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586591DF-3355-DDB8-5AFC-65EB99FFB24F}"/>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D46F3B34-A164-8D99-0F68-ED8FB0EA839A}"/>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4B720D12-DD28-29CB-99A8-43B00A7DBB4C}"/>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51395E29-D7E3-5227-42A2-AE1A9D8FFF29}"/>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5" name="Vrije vorm: vorm 14">
                <a:extLst>
                  <a:ext uri="{FF2B5EF4-FFF2-40B4-BE49-F238E27FC236}">
                    <a16:creationId xmlns:a16="http://schemas.microsoft.com/office/drawing/2014/main" id="{DB923FE2-A32D-8BB9-FFBB-0968F835434C}"/>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5683E65E-4CE3-5251-47BC-58D32D48356B}"/>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452731960"/>
      </p:ext>
    </p:extLst>
  </p:cSld>
  <p:clrMapOvr>
    <a:masterClrMapping/>
  </p:clrMapOvr>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R – divider white (triangle)">
    <p:spTree>
      <p:nvGrpSpPr>
        <p:cNvPr id="1" name=""/>
        <p:cNvGrpSpPr/>
        <p:nvPr/>
      </p:nvGrpSpPr>
      <p:grpSpPr>
        <a:xfrm>
          <a:off x="0" y="0"/>
          <a:ext cx="0" cy="0"/>
          <a:chOff x="0" y="0"/>
          <a:chExt cx="0" cy="0"/>
        </a:xfrm>
      </p:grpSpPr>
      <p:pic>
        <p:nvPicPr>
          <p:cNvPr id="9" name="triangle pattern">
            <a:extLst>
              <a:ext uri="{FF2B5EF4-FFF2-40B4-BE49-F238E27FC236}">
                <a16:creationId xmlns:a16="http://schemas.microsoft.com/office/drawing/2014/main" id="{243244D2-B309-D68E-78A0-39773A16364F}"/>
              </a:ext>
            </a:extLst>
          </p:cNvPr>
          <p:cNvPicPr>
            <a:picLocks noGrp="1" noRot="1" noMove="1" noResize="1" noEditPoints="1" noAdjustHandles="1" noChangeArrowheads="1" noChangeShapeType="1" noCrop="1"/>
          </p:cNvPicPr>
          <p:nvPr/>
        </p:nvPicPr>
        <p:blipFill>
          <a:blip r:embed="rId2">
            <a:extLst>
              <a:ext uri="{96DAC541-7B7A-43D3-8B79-37D633B846F1}">
                <asvg:svgBlip xmlns:asvg="http://schemas.microsoft.com/office/drawing/2016/SVG/main" r:embed="rId3"/>
              </a:ext>
            </a:extLst>
          </a:blip>
          <a:stretch>
            <a:fillRect/>
          </a:stretch>
        </p:blipFill>
        <p:spPr>
          <a:xfrm>
            <a:off x="1" y="0"/>
            <a:ext cx="12193200" cy="6858675"/>
          </a:xfrm>
          <a:prstGeom prst="rect">
            <a:avLst/>
          </a:prstGeom>
        </p:spPr>
      </p:pic>
      <p:grpSp>
        <p:nvGrpSpPr>
          <p:cNvPr id="1278" name="cornerstone + logo">
            <a:extLst>
              <a:ext uri="{FF2B5EF4-FFF2-40B4-BE49-F238E27FC236}">
                <a16:creationId xmlns:a16="http://schemas.microsoft.com/office/drawing/2014/main" id="{25148107-19B3-E575-960A-AA6EC3A2E5E0}"/>
              </a:ext>
            </a:extLst>
          </p:cNvPr>
          <p:cNvGrpSpPr>
            <a:grpSpLocks noGrp="1" noUngrp="1" noRot="1" noMove="1" noResize="1"/>
          </p:cNvGrpSpPr>
          <p:nvPr/>
        </p:nvGrpSpPr>
        <p:grpSpPr>
          <a:xfrm>
            <a:off x="9261600" y="4805452"/>
            <a:ext cx="2930400" cy="2052548"/>
            <a:chOff x="9261600" y="4805452"/>
            <a:chExt cx="2930400" cy="2052548"/>
          </a:xfrm>
        </p:grpSpPr>
        <p:sp>
          <p:nvSpPr>
            <p:cNvPr id="1279" name="cornerstone">
              <a:extLst>
                <a:ext uri="{FF2B5EF4-FFF2-40B4-BE49-F238E27FC236}">
                  <a16:creationId xmlns:a16="http://schemas.microsoft.com/office/drawing/2014/main" id="{679DE6C3-F80A-9E69-4DBE-763239938AF8}"/>
                </a:ext>
              </a:extLst>
            </p:cNvPr>
            <p:cNvSpPr>
              <a:spLocks noGrp="1" noRot="1" noMove="1" noResize="1" noEditPoints="1" noAdjustHandles="1" noChangeArrowheads="1" noChangeShapeType="1"/>
            </p:cNvSpPr>
            <p:nvPr userDrawn="1"/>
          </p:nvSpPr>
          <p:spPr>
            <a:xfrm>
              <a:off x="9261600" y="4805452"/>
              <a:ext cx="2930400" cy="2052548"/>
            </a:xfrm>
            <a:custGeom>
              <a:avLst/>
              <a:gdLst>
                <a:gd name="connsiteX0" fmla="*/ 2928169 w 2928169"/>
                <a:gd name="connsiteY0" fmla="*/ 0 h 2050985"/>
                <a:gd name="connsiteX1" fmla="*/ 0 w 2928169"/>
                <a:gd name="connsiteY1" fmla="*/ 2050986 h 2050985"/>
                <a:gd name="connsiteX2" fmla="*/ 2928169 w 2928169"/>
                <a:gd name="connsiteY2" fmla="*/ 2050986 h 2050985"/>
              </a:gdLst>
              <a:ahLst/>
              <a:cxnLst>
                <a:cxn ang="0">
                  <a:pos x="connsiteX0" y="connsiteY0"/>
                </a:cxn>
                <a:cxn ang="0">
                  <a:pos x="connsiteX1" y="connsiteY1"/>
                </a:cxn>
                <a:cxn ang="0">
                  <a:pos x="connsiteX2" y="connsiteY2"/>
                </a:cxn>
              </a:cxnLst>
              <a:rect l="l" t="t" r="r" b="b"/>
              <a:pathLst>
                <a:path w="2928169" h="2050985">
                  <a:moveTo>
                    <a:pt x="2928169" y="0"/>
                  </a:moveTo>
                  <a:lnTo>
                    <a:pt x="0" y="2050986"/>
                  </a:lnTo>
                  <a:lnTo>
                    <a:pt x="2928169" y="2050986"/>
                  </a:lnTo>
                  <a:close/>
                </a:path>
              </a:pathLst>
            </a:custGeom>
            <a:solidFill>
              <a:srgbClr val="E81A3B"/>
            </a:solidFill>
            <a:ln w="12644" cap="flat">
              <a:noFill/>
              <a:prstDash val="solid"/>
              <a:miter/>
            </a:ln>
          </p:spPr>
          <p:txBody>
            <a:bodyPr lIns="0" tIns="0" rIns="0" bIns="0" rtlCol="0" anchor="b" anchorCtr="0"/>
            <a:lstStyle/>
            <a:p>
              <a:pPr algn="r"/>
              <a:endParaRPr lang="nl-NL" sz="800">
                <a:noFill/>
                <a:latin typeface="Trebuchet MS" panose="020B0603020202020204" pitchFamily="34" charset="0"/>
              </a:endParaRPr>
            </a:p>
          </p:txBody>
        </p:sp>
        <p:grpSp>
          <p:nvGrpSpPr>
            <p:cNvPr id="1280" name="BDO logo">
              <a:extLst>
                <a:ext uri="{FF2B5EF4-FFF2-40B4-BE49-F238E27FC236}">
                  <a16:creationId xmlns:a16="http://schemas.microsoft.com/office/drawing/2014/main" id="{7BAF97A8-D8B7-E59E-482C-39FBA8F8503C}"/>
                </a:ext>
              </a:extLst>
            </p:cNvPr>
            <p:cNvGrpSpPr>
              <a:grpSpLocks noGrp="1" noUngrp="1" noRot="1" noMove="1" noResize="1"/>
            </p:cNvGrpSpPr>
            <p:nvPr userDrawn="1"/>
          </p:nvGrpSpPr>
          <p:grpSpPr>
            <a:xfrm>
              <a:off x="10863808" y="6124766"/>
              <a:ext cx="970457" cy="372942"/>
              <a:chOff x="10870156" y="6124766"/>
              <a:chExt cx="970457" cy="372942"/>
            </a:xfrm>
          </p:grpSpPr>
          <p:sp>
            <p:nvSpPr>
              <p:cNvPr id="1281" name="Vrije vorm: vorm 1280">
                <a:extLst>
                  <a:ext uri="{FF2B5EF4-FFF2-40B4-BE49-F238E27FC236}">
                    <a16:creationId xmlns:a16="http://schemas.microsoft.com/office/drawing/2014/main" id="{6DF13538-B822-A1E2-0E92-1434BE74ECEE}"/>
                  </a:ext>
                </a:extLst>
              </p:cNvPr>
              <p:cNvSpPr>
                <a:spLocks noGrp="1" noRot="1" noMove="1" noResize="1" noEditPoints="1" noAdjustHandles="1" noChangeArrowheads="1" noChangeShapeType="1"/>
              </p:cNvSpPr>
              <p:nvPr/>
            </p:nvSpPr>
            <p:spPr>
              <a:xfrm>
                <a:off x="10985596" y="61285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9 w 242112"/>
                  <a:gd name="connsiteY5" fmla="*/ 278873 h 278873"/>
                  <a:gd name="connsiteX6" fmla="*/ 11409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9" y="278873"/>
                    </a:lnTo>
                    <a:lnTo>
                      <a:pt x="11409"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282" name="Vrije vorm: vorm 1281">
                <a:extLst>
                  <a:ext uri="{FF2B5EF4-FFF2-40B4-BE49-F238E27FC236}">
                    <a16:creationId xmlns:a16="http://schemas.microsoft.com/office/drawing/2014/main" id="{A4B16CCE-44D4-86E8-C427-89064115604A}"/>
                  </a:ext>
                </a:extLst>
              </p:cNvPr>
              <p:cNvSpPr>
                <a:spLocks noGrp="1" noRot="1" noMove="1" noResize="1" noEditPoints="1" noAdjustHandles="1" noChangeArrowheads="1" noChangeShapeType="1"/>
              </p:cNvSpPr>
              <p:nvPr/>
            </p:nvSpPr>
            <p:spPr>
              <a:xfrm>
                <a:off x="11255802" y="61260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3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3" y="238310"/>
                    </a:lnTo>
                    <a:lnTo>
                      <a:pt x="10141" y="281408"/>
                    </a:lnTo>
                    <a:lnTo>
                      <a:pt x="10141" y="281408"/>
                    </a:lnTo>
                    <a:lnTo>
                      <a:pt x="121690" y="281408"/>
                    </a:lnTo>
                    <a:cubicBezTo>
                      <a:pt x="191409"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283" name="Vrije vorm: vorm 1282">
                <a:extLst>
                  <a:ext uri="{FF2B5EF4-FFF2-40B4-BE49-F238E27FC236}">
                    <a16:creationId xmlns:a16="http://schemas.microsoft.com/office/drawing/2014/main" id="{D57641A9-26DE-5197-2228-4F73DA49332C}"/>
                  </a:ext>
                </a:extLst>
              </p:cNvPr>
              <p:cNvSpPr>
                <a:spLocks noGrp="1" noRot="1" noMove="1" noResize="1" noEditPoints="1" noAdjustHandles="1" noChangeArrowheads="1" noChangeShapeType="1"/>
              </p:cNvSpPr>
              <p:nvPr/>
            </p:nvSpPr>
            <p:spPr>
              <a:xfrm>
                <a:off x="11543768" y="6124766"/>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3099"/>
                      <a:pt x="58310" y="143239"/>
                    </a:cubicBezTo>
                    <a:close/>
                  </a:path>
                </a:pathLst>
              </a:custGeom>
              <a:solidFill>
                <a:schemeClr val="bg1"/>
              </a:solidFill>
              <a:ln w="12644" cap="flat">
                <a:noFill/>
                <a:prstDash val="solid"/>
                <a:miter/>
              </a:ln>
            </p:spPr>
            <p:txBody>
              <a:bodyPr rtlCol="0" anchor="ctr"/>
              <a:lstStyle/>
              <a:p>
                <a:endParaRPr lang="nl-NL" sz="1799"/>
              </a:p>
            </p:txBody>
          </p:sp>
          <p:sp>
            <p:nvSpPr>
              <p:cNvPr id="1284" name="Vrije vorm: vorm 1283">
                <a:extLst>
                  <a:ext uri="{FF2B5EF4-FFF2-40B4-BE49-F238E27FC236}">
                    <a16:creationId xmlns:a16="http://schemas.microsoft.com/office/drawing/2014/main" id="{E9AE0A1A-D226-779D-EB5A-06877EE9C3A8}"/>
                  </a:ext>
                </a:extLst>
              </p:cNvPr>
              <p:cNvSpPr>
                <a:spLocks noGrp="1" noRot="1" noMove="1" noResize="1" noEditPoints="1" noAdjustHandles="1" noChangeArrowheads="1" noChangeShapeType="1"/>
              </p:cNvSpPr>
              <p:nvPr userDrawn="1"/>
            </p:nvSpPr>
            <p:spPr>
              <a:xfrm>
                <a:off x="10870156" y="6128572"/>
                <a:ext cx="55817" cy="348857"/>
              </a:xfrm>
              <a:custGeom>
                <a:avLst/>
                <a:gdLst>
                  <a:gd name="connsiteX0" fmla="*/ 0 w 55774"/>
                  <a:gd name="connsiteY0" fmla="*/ 0 h 348591"/>
                  <a:gd name="connsiteX1" fmla="*/ 0 w 55774"/>
                  <a:gd name="connsiteY1" fmla="*/ 348592 h 348591"/>
                  <a:gd name="connsiteX2" fmla="*/ 55775 w 55774"/>
                  <a:gd name="connsiteY2" fmla="*/ 310563 h 348591"/>
                  <a:gd name="connsiteX3" fmla="*/ 55775 w 55774"/>
                  <a:gd name="connsiteY3" fmla="*/ 0 h 348591"/>
                </a:gdLst>
                <a:ahLst/>
                <a:cxnLst>
                  <a:cxn ang="0">
                    <a:pos x="connsiteX0" y="connsiteY0"/>
                  </a:cxn>
                  <a:cxn ang="0">
                    <a:pos x="connsiteX1" y="connsiteY1"/>
                  </a:cxn>
                  <a:cxn ang="0">
                    <a:pos x="connsiteX2" y="connsiteY2"/>
                  </a:cxn>
                  <a:cxn ang="0">
                    <a:pos x="connsiteX3" y="connsiteY3"/>
                  </a:cxn>
                </a:cxnLst>
                <a:rect l="l" t="t" r="r" b="b"/>
                <a:pathLst>
                  <a:path w="55774" h="348591">
                    <a:moveTo>
                      <a:pt x="0" y="0"/>
                    </a:moveTo>
                    <a:lnTo>
                      <a:pt x="0" y="348592"/>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1285" name="Vrije vorm: vorm 1284">
                <a:extLst>
                  <a:ext uri="{FF2B5EF4-FFF2-40B4-BE49-F238E27FC236}">
                    <a16:creationId xmlns:a16="http://schemas.microsoft.com/office/drawing/2014/main" id="{9519EAEC-B93C-640F-331F-49EF042F6BD4}"/>
                  </a:ext>
                </a:extLst>
              </p:cNvPr>
              <p:cNvSpPr>
                <a:spLocks noGrp="1" noRot="1" noMove="1" noResize="1" noEditPoints="1" noAdjustHandles="1" noChangeArrowheads="1" noChangeShapeType="1"/>
              </p:cNvSpPr>
              <p:nvPr userDrawn="1"/>
            </p:nvSpPr>
            <p:spPr>
              <a:xfrm>
                <a:off x="10870156" y="6452040"/>
                <a:ext cx="967902" cy="45668"/>
              </a:xfrm>
              <a:custGeom>
                <a:avLst/>
                <a:gdLst>
                  <a:gd name="connsiteX0" fmla="*/ 65915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5"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4" name="title placeholder">
            <a:extLst>
              <a:ext uri="{FF2B5EF4-FFF2-40B4-BE49-F238E27FC236}">
                <a16:creationId xmlns:a16="http://schemas.microsoft.com/office/drawing/2014/main" id="{2B64D438-14FE-7656-81F1-42ECBD547B70}"/>
              </a:ext>
            </a:extLst>
          </p:cNvPr>
          <p:cNvSpPr>
            <a:spLocks noGrp="1" noRot="1" noMove="1" noResize="1" noEditPoints="1" noAdjustHandles="1" noChangeArrowheads="1" noChangeShapeType="1"/>
          </p:cNvSpPr>
          <p:nvPr>
            <p:ph type="title"/>
          </p:nvPr>
        </p:nvSpPr>
        <p:spPr>
          <a:xfrm>
            <a:off x="612000" y="2757602"/>
            <a:ext cx="10970400" cy="492443"/>
          </a:xfrm>
          <a:prstGeom prst="rect">
            <a:avLst/>
          </a:prstGeom>
        </p:spPr>
        <p:txBody>
          <a:bodyPr wrap="square" tIns="0" anchor="ctr" anchorCtr="0">
            <a:spAutoFit/>
          </a:bodyPr>
          <a:lstStyle>
            <a:lvl1pPr algn="l">
              <a:lnSpc>
                <a:spcPct val="100000"/>
              </a:lnSpc>
              <a:spcAft>
                <a:spcPts val="0"/>
              </a:spcAft>
              <a:defRPr sz="3198">
                <a:solidFill>
                  <a:schemeClr val="accent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835350752"/>
      </p:ext>
    </p:extLst>
  </p:cSld>
  <p:clrMapOvr>
    <a:masterClrMapping/>
  </p:clrMapOvr>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L – divider red (banned)">
    <p:spTree>
      <p:nvGrpSpPr>
        <p:cNvPr id="1" name=""/>
        <p:cNvGrpSpPr/>
        <p:nvPr/>
      </p:nvGrpSpPr>
      <p:grpSpPr>
        <a:xfrm>
          <a:off x="0" y="0"/>
          <a:ext cx="0" cy="0"/>
          <a:chOff x="0" y="0"/>
          <a:chExt cx="0" cy="0"/>
        </a:xfrm>
      </p:grpSpPr>
      <p:grpSp>
        <p:nvGrpSpPr>
          <p:cNvPr id="20" name="background">
            <a:extLst>
              <a:ext uri="{FF2B5EF4-FFF2-40B4-BE49-F238E27FC236}">
                <a16:creationId xmlns:a16="http://schemas.microsoft.com/office/drawing/2014/main" id="{C699C903-AD5A-EF71-AEF5-2D44D8DA2660}"/>
              </a:ext>
            </a:extLst>
          </p:cNvPr>
          <p:cNvGrpSpPr>
            <a:grpSpLocks noGrp="1" noUngrp="1" noRot="1" noMove="1" noResize="1"/>
          </p:cNvGrpSpPr>
          <p:nvPr/>
        </p:nvGrpSpPr>
        <p:grpSpPr>
          <a:xfrm>
            <a:off x="1" y="0"/>
            <a:ext cx="12193200" cy="6858000"/>
            <a:chOff x="0" y="0"/>
            <a:chExt cx="12199551" cy="6858000"/>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E81A3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19" name="banned pattern">
              <a:extLst>
                <a:ext uri="{FF2B5EF4-FFF2-40B4-BE49-F238E27FC236}">
                  <a16:creationId xmlns:a16="http://schemas.microsoft.com/office/drawing/2014/main" id="{792020AB-74A7-F539-589B-C88B75A34DDB}"/>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7" name="banned pattern">
                <a:extLst>
                  <a:ext uri="{FF2B5EF4-FFF2-40B4-BE49-F238E27FC236}">
                    <a16:creationId xmlns:a16="http://schemas.microsoft.com/office/drawing/2014/main" id="{C709BE77-A667-E537-5A4A-6541E4429327}"/>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4000"/>
                </a:schemeClr>
              </a:solidFill>
              <a:ln w="12700" cap="flat">
                <a:noFill/>
                <a:prstDash val="solid"/>
                <a:miter/>
              </a:ln>
            </p:spPr>
            <p:txBody>
              <a:bodyPr rtlCol="0" anchor="ctr"/>
              <a:lstStyle/>
              <a:p>
                <a:endParaRPr lang="nl-NL" sz="1399"/>
              </a:p>
            </p:txBody>
          </p:sp>
          <p:sp>
            <p:nvSpPr>
              <p:cNvPr id="18" name="banned pattern">
                <a:extLst>
                  <a:ext uri="{FF2B5EF4-FFF2-40B4-BE49-F238E27FC236}">
                    <a16:creationId xmlns:a16="http://schemas.microsoft.com/office/drawing/2014/main" id="{87991438-675E-999C-2EBF-3902B1B0DA9D}"/>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4000"/>
                </a:schemeClr>
              </a:solidFill>
              <a:ln w="12700" cap="flat">
                <a:noFill/>
                <a:prstDash val="solid"/>
                <a:miter/>
              </a:ln>
            </p:spPr>
            <p:txBody>
              <a:bodyPr rtlCol="0" anchor="ctr"/>
              <a:lstStyle/>
              <a:p>
                <a:endParaRPr lang="nl-NL" sz="1399"/>
              </a:p>
            </p:txBody>
          </p:sp>
        </p:grpSp>
      </p:grpSp>
      <p:grpSp>
        <p:nvGrpSpPr>
          <p:cNvPr id="7" name="cornerstone + logo">
            <a:extLst>
              <a:ext uri="{FF2B5EF4-FFF2-40B4-BE49-F238E27FC236}">
                <a16:creationId xmlns:a16="http://schemas.microsoft.com/office/drawing/2014/main" id="{4FE2D08F-B069-D928-A878-E703FA259E17}"/>
              </a:ext>
            </a:extLst>
          </p:cNvPr>
          <p:cNvGrpSpPr>
            <a:grpSpLocks noGrp="1" noUngrp="1" noRot="1" noMove="1" noResize="1"/>
          </p:cNvGrpSpPr>
          <p:nvPr/>
        </p:nvGrpSpPr>
        <p:grpSpPr>
          <a:xfrm>
            <a:off x="0" y="-1"/>
            <a:ext cx="2930400" cy="2052548"/>
            <a:chOff x="0" y="-1"/>
            <a:chExt cx="2930400" cy="2052548"/>
          </a:xfrm>
        </p:grpSpPr>
        <p:sp>
          <p:nvSpPr>
            <p:cNvPr id="8" name="cornerstone">
              <a:extLst>
                <a:ext uri="{FF2B5EF4-FFF2-40B4-BE49-F238E27FC236}">
                  <a16:creationId xmlns:a16="http://schemas.microsoft.com/office/drawing/2014/main" id="{35DAE589-09A4-5E58-B4D1-F566990860D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0886CD89-EADA-8A06-DC88-33F945522287}"/>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1F4189A7-73B7-5716-9D18-BC330057461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57FDF2E6-4A62-8BFE-8465-B98604759C3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B84B72AF-FA05-E1DC-A2B8-623059D29F0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7B98A4A9-B97F-19E2-468A-C2A85E3A8206}"/>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3BEA9562-FAC1-F9F5-CF12-06560B3FFB3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647" name="title placeholder">
            <a:extLst>
              <a:ext uri="{FF2B5EF4-FFF2-40B4-BE49-F238E27FC236}">
                <a16:creationId xmlns:a16="http://schemas.microsoft.com/office/drawing/2014/main" id="{366102E2-5A9E-B7EC-F428-804672B7A156}"/>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693303140"/>
      </p:ext>
    </p:extLst>
  </p:cSld>
  <p:clrMapOvr>
    <a:masterClrMapping/>
  </p:clrMapOvr>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L – divider charcoal (banned)">
    <p:spTree>
      <p:nvGrpSpPr>
        <p:cNvPr id="1" name=""/>
        <p:cNvGrpSpPr/>
        <p:nvPr/>
      </p:nvGrpSpPr>
      <p:grpSpPr>
        <a:xfrm>
          <a:off x="0" y="0"/>
          <a:ext cx="0" cy="0"/>
          <a:chOff x="0" y="0"/>
          <a:chExt cx="0" cy="0"/>
        </a:xfrm>
      </p:grpSpPr>
      <p:grpSp>
        <p:nvGrpSpPr>
          <p:cNvPr id="11" name="background">
            <a:extLst>
              <a:ext uri="{FF2B5EF4-FFF2-40B4-BE49-F238E27FC236}">
                <a16:creationId xmlns:a16="http://schemas.microsoft.com/office/drawing/2014/main" id="{62BA574F-1778-F791-12CF-3D7A9AB81086}"/>
              </a:ext>
            </a:extLst>
          </p:cNvPr>
          <p:cNvGrpSpPr>
            <a:grpSpLocks noGrp="1" noUngrp="1" noRot="1" noMove="1" noResize="1"/>
          </p:cNvGrpSpPr>
          <p:nvPr/>
        </p:nvGrpSpPr>
        <p:grpSpPr>
          <a:xfrm>
            <a:off x="1" y="0"/>
            <a:ext cx="12193200" cy="6858000"/>
            <a:chOff x="0" y="0"/>
            <a:chExt cx="12199551" cy="6858000"/>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8" name="banned pattern">
              <a:extLst>
                <a:ext uri="{FF2B5EF4-FFF2-40B4-BE49-F238E27FC236}">
                  <a16:creationId xmlns:a16="http://schemas.microsoft.com/office/drawing/2014/main" id="{8333CB01-4604-D463-988E-EC0E9634BBB7}"/>
                </a:ext>
              </a:extLst>
            </p:cNvPr>
            <p:cNvGrpSpPr>
              <a:grpSpLocks noGrp="1" noUngrp="1" noRot="1" noMove="1" noResize="1"/>
            </p:cNvGrpSpPr>
            <p:nvPr userDrawn="1"/>
          </p:nvGrpSpPr>
          <p:grpSpPr>
            <a:xfrm>
              <a:off x="0" y="0"/>
              <a:ext cx="12198350" cy="6858000"/>
              <a:chOff x="0" y="0"/>
              <a:chExt cx="12198350" cy="6858000"/>
            </a:xfrm>
            <a:solidFill>
              <a:schemeClr val="tx1">
                <a:alpha val="12000"/>
              </a:schemeClr>
            </a:solidFill>
          </p:grpSpPr>
          <p:sp>
            <p:nvSpPr>
              <p:cNvPr id="9" name="banned pattern">
                <a:extLst>
                  <a:ext uri="{FF2B5EF4-FFF2-40B4-BE49-F238E27FC236}">
                    <a16:creationId xmlns:a16="http://schemas.microsoft.com/office/drawing/2014/main" id="{10D81A64-90E0-53C8-1591-4F1A8E88DD3A}"/>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12000"/>
                </a:schemeClr>
              </a:solidFill>
              <a:ln w="12700" cap="flat">
                <a:noFill/>
                <a:prstDash val="solid"/>
                <a:miter/>
              </a:ln>
            </p:spPr>
            <p:txBody>
              <a:bodyPr rtlCol="0" anchor="ctr"/>
              <a:lstStyle/>
              <a:p>
                <a:endParaRPr lang="nl-NL" sz="1399"/>
              </a:p>
            </p:txBody>
          </p:sp>
          <p:sp>
            <p:nvSpPr>
              <p:cNvPr id="10" name="banned pattern">
                <a:extLst>
                  <a:ext uri="{FF2B5EF4-FFF2-40B4-BE49-F238E27FC236}">
                    <a16:creationId xmlns:a16="http://schemas.microsoft.com/office/drawing/2014/main" id="{55B54119-BA01-52C8-1D49-2435B111923C}"/>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12000"/>
                </a:schemeClr>
              </a:solidFill>
              <a:ln w="12700" cap="flat">
                <a:noFill/>
                <a:prstDash val="solid"/>
                <a:miter/>
              </a:ln>
            </p:spPr>
            <p:txBody>
              <a:bodyPr rtlCol="0" anchor="ctr"/>
              <a:lstStyle/>
              <a:p>
                <a:endParaRPr lang="nl-NL" sz="1399"/>
              </a:p>
            </p:txBody>
          </p:sp>
        </p:grpSp>
      </p:grpSp>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536E55FC-C1D0-6285-5C2D-3301F9F518B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2780147791"/>
      </p:ext>
    </p:extLst>
  </p:cSld>
  <p:clrMapOvr>
    <a:masterClrMapping/>
  </p:clrMapOvr>
  <p:hf sldNum="0"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L – divider slate (banned)">
    <p:spTree>
      <p:nvGrpSpPr>
        <p:cNvPr id="1" name=""/>
        <p:cNvGrpSpPr/>
        <p:nvPr/>
      </p:nvGrpSpPr>
      <p:grpSpPr>
        <a:xfrm>
          <a:off x="0" y="0"/>
          <a:ext cx="0" cy="0"/>
          <a:chOff x="0" y="0"/>
          <a:chExt cx="0" cy="0"/>
        </a:xfrm>
      </p:grpSpPr>
      <p:grpSp>
        <p:nvGrpSpPr>
          <p:cNvPr id="11" name="background">
            <a:extLst>
              <a:ext uri="{FF2B5EF4-FFF2-40B4-BE49-F238E27FC236}">
                <a16:creationId xmlns:a16="http://schemas.microsoft.com/office/drawing/2014/main" id="{EE2720DE-820E-5F9C-3AE4-3A93CB77580D}"/>
              </a:ext>
            </a:extLst>
          </p:cNvPr>
          <p:cNvGrpSpPr>
            <a:grpSpLocks noGrp="1" noUngrp="1" noRot="1" noMove="1" noResize="1"/>
          </p:cNvGrpSpPr>
          <p:nvPr/>
        </p:nvGrpSpPr>
        <p:grpSpPr>
          <a:xfrm>
            <a:off x="1" y="0"/>
            <a:ext cx="12193200" cy="6858000"/>
            <a:chOff x="0" y="0"/>
            <a:chExt cx="12199551" cy="6858000"/>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5B6E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8" name="banned pattern">
              <a:extLst>
                <a:ext uri="{FF2B5EF4-FFF2-40B4-BE49-F238E27FC236}">
                  <a16:creationId xmlns:a16="http://schemas.microsoft.com/office/drawing/2014/main" id="{9524007B-028F-96D0-82BF-8EE4B5E504D5}"/>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9" name="banned pattern">
                <a:extLst>
                  <a:ext uri="{FF2B5EF4-FFF2-40B4-BE49-F238E27FC236}">
                    <a16:creationId xmlns:a16="http://schemas.microsoft.com/office/drawing/2014/main" id="{13BAC904-54C3-09AF-AAF5-E0420AC13912}"/>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4000"/>
                </a:schemeClr>
              </a:solidFill>
              <a:ln w="12700" cap="flat">
                <a:noFill/>
                <a:prstDash val="solid"/>
                <a:miter/>
              </a:ln>
            </p:spPr>
            <p:txBody>
              <a:bodyPr rtlCol="0" anchor="ctr"/>
              <a:lstStyle/>
              <a:p>
                <a:endParaRPr lang="nl-NL" sz="1399"/>
              </a:p>
            </p:txBody>
          </p:sp>
          <p:sp>
            <p:nvSpPr>
              <p:cNvPr id="10" name="banned pattern">
                <a:extLst>
                  <a:ext uri="{FF2B5EF4-FFF2-40B4-BE49-F238E27FC236}">
                    <a16:creationId xmlns:a16="http://schemas.microsoft.com/office/drawing/2014/main" id="{BD1D8D9C-4BF0-2EF8-48BA-0D150DAE85EF}"/>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4000"/>
                </a:schemeClr>
              </a:solidFill>
              <a:ln w="12700" cap="flat">
                <a:noFill/>
                <a:prstDash val="solid"/>
                <a:miter/>
              </a:ln>
            </p:spPr>
            <p:txBody>
              <a:bodyPr rtlCol="0" anchor="ctr"/>
              <a:lstStyle/>
              <a:p>
                <a:endParaRPr lang="nl-NL" sz="1399"/>
              </a:p>
            </p:txBody>
          </p:sp>
        </p:grpSp>
      </p:grpSp>
      <p:grpSp>
        <p:nvGrpSpPr>
          <p:cNvPr id="3" name="cornerstone + logo">
            <a:extLst>
              <a:ext uri="{FF2B5EF4-FFF2-40B4-BE49-F238E27FC236}">
                <a16:creationId xmlns:a16="http://schemas.microsoft.com/office/drawing/2014/main" id="{34952413-8478-6313-2BEA-2DB43A110333}"/>
              </a:ext>
            </a:extLst>
          </p:cNvPr>
          <p:cNvGrpSpPr>
            <a:grpSpLocks noGrp="1" noUngrp="1" noRot="1" noMove="1" noResize="1"/>
          </p:cNvGrpSpPr>
          <p:nvPr/>
        </p:nvGrpSpPr>
        <p:grpSpPr>
          <a:xfrm>
            <a:off x="0" y="-1"/>
            <a:ext cx="2930400" cy="2052548"/>
            <a:chOff x="0" y="-1"/>
            <a:chExt cx="2930400" cy="2052548"/>
          </a:xfrm>
        </p:grpSpPr>
        <p:sp>
          <p:nvSpPr>
            <p:cNvPr id="4" name="cornerstone">
              <a:extLst>
                <a:ext uri="{FF2B5EF4-FFF2-40B4-BE49-F238E27FC236}">
                  <a16:creationId xmlns:a16="http://schemas.microsoft.com/office/drawing/2014/main" id="{D3762A3A-72D1-3287-CDE1-AF8E38AEC786}"/>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rgbClr val="E81A3B"/>
            </a:solidFill>
            <a:ln w="12644" cap="flat">
              <a:noFill/>
              <a:prstDash val="solid"/>
              <a:miter/>
            </a:ln>
          </p:spPr>
          <p:txBody>
            <a:bodyPr wrap="none" lIns="0" tIns="0" rIns="0" bIns="0" rtlCol="0" anchor="t" anchorCtr="0"/>
            <a:lstStyle/>
            <a:p>
              <a:endParaRPr lang="nl-NL" sz="800">
                <a:noFill/>
                <a:latin typeface="Trebuchet MS" panose="020B0603020202020204" pitchFamily="34" charset="0"/>
              </a:endParaRPr>
            </a:p>
          </p:txBody>
        </p:sp>
        <p:grpSp>
          <p:nvGrpSpPr>
            <p:cNvPr id="16" name="BDO logo">
              <a:extLst>
                <a:ext uri="{FF2B5EF4-FFF2-40B4-BE49-F238E27FC236}">
                  <a16:creationId xmlns:a16="http://schemas.microsoft.com/office/drawing/2014/main" id="{A8A57A5B-5ABC-7C09-2C84-984375B7A93B}"/>
                </a:ext>
              </a:extLst>
            </p:cNvPr>
            <p:cNvGrpSpPr>
              <a:grpSpLocks noGrp="1" noUngrp="1" noRot="1" noMove="1" noResize="1"/>
            </p:cNvGrpSpPr>
            <p:nvPr userDrawn="1"/>
          </p:nvGrpSpPr>
          <p:grpSpPr>
            <a:xfrm>
              <a:off x="359005" y="356471"/>
              <a:ext cx="970457" cy="372959"/>
              <a:chOff x="359004" y="356467"/>
              <a:chExt cx="970457" cy="372959"/>
            </a:xfrm>
          </p:grpSpPr>
          <p:sp>
            <p:nvSpPr>
              <p:cNvPr id="17" name="Vrije vorm: vorm 16">
                <a:extLst>
                  <a:ext uri="{FF2B5EF4-FFF2-40B4-BE49-F238E27FC236}">
                    <a16:creationId xmlns:a16="http://schemas.microsoft.com/office/drawing/2014/main" id="{1DE5C6A8-ECD3-1DDB-6E76-43B95D2346F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solidFill>
                <a:schemeClr val="bg1"/>
              </a:solidFill>
              <a:ln w="12644" cap="flat">
                <a:noFill/>
                <a:prstDash val="solid"/>
                <a:miter/>
              </a:ln>
            </p:spPr>
            <p:txBody>
              <a:bodyPr rtlCol="0" anchor="ctr"/>
              <a:lstStyle/>
              <a:p>
                <a:endParaRPr lang="nl-NL" sz="1799"/>
              </a:p>
            </p:txBody>
          </p:sp>
          <p:sp>
            <p:nvSpPr>
              <p:cNvPr id="18" name="Vrije vorm: vorm 17">
                <a:extLst>
                  <a:ext uri="{FF2B5EF4-FFF2-40B4-BE49-F238E27FC236}">
                    <a16:creationId xmlns:a16="http://schemas.microsoft.com/office/drawing/2014/main" id="{5D13C9FA-19CD-B2E8-F094-3C9EF6EF444B}"/>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solidFill>
                <a:schemeClr val="bg1"/>
              </a:solidFill>
              <a:ln w="12644" cap="flat">
                <a:noFill/>
                <a:prstDash val="solid"/>
                <a:miter/>
              </a:ln>
            </p:spPr>
            <p:txBody>
              <a:bodyPr rtlCol="0" anchor="ctr"/>
              <a:lstStyle/>
              <a:p>
                <a:endParaRPr lang="nl-NL" sz="1799"/>
              </a:p>
            </p:txBody>
          </p:sp>
          <p:sp>
            <p:nvSpPr>
              <p:cNvPr id="19" name="Vrije vorm: vorm 18">
                <a:extLst>
                  <a:ext uri="{FF2B5EF4-FFF2-40B4-BE49-F238E27FC236}">
                    <a16:creationId xmlns:a16="http://schemas.microsoft.com/office/drawing/2014/main" id="{445401A0-D347-241C-3698-76F7F9E36B6B}"/>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solidFill>
                <a:schemeClr val="bg1"/>
              </a:solidFill>
              <a:ln w="12644" cap="flat">
                <a:noFill/>
                <a:prstDash val="solid"/>
                <a:miter/>
              </a:ln>
            </p:spPr>
            <p:txBody>
              <a:bodyPr rtlCol="0" anchor="ctr"/>
              <a:lstStyle/>
              <a:p>
                <a:endParaRPr lang="nl-NL" sz="1799"/>
              </a:p>
            </p:txBody>
          </p:sp>
          <p:sp>
            <p:nvSpPr>
              <p:cNvPr id="20" name="Vrije vorm: vorm 19">
                <a:extLst>
                  <a:ext uri="{FF2B5EF4-FFF2-40B4-BE49-F238E27FC236}">
                    <a16:creationId xmlns:a16="http://schemas.microsoft.com/office/drawing/2014/main" id="{08BF5F93-7A61-FA8F-FAD0-DEBB0B790EA8}"/>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chemeClr val="bg1"/>
              </a:solidFill>
              <a:ln w="12644" cap="flat">
                <a:noFill/>
                <a:prstDash val="solid"/>
                <a:miter/>
              </a:ln>
            </p:spPr>
            <p:txBody>
              <a:bodyPr rtlCol="0" anchor="ctr"/>
              <a:lstStyle/>
              <a:p>
                <a:endParaRPr lang="nl-NL" sz="1799"/>
              </a:p>
            </p:txBody>
          </p:sp>
          <p:sp>
            <p:nvSpPr>
              <p:cNvPr id="21" name="Vrije vorm: vorm 20">
                <a:extLst>
                  <a:ext uri="{FF2B5EF4-FFF2-40B4-BE49-F238E27FC236}">
                    <a16:creationId xmlns:a16="http://schemas.microsoft.com/office/drawing/2014/main" id="{1D5BFFB2-3E0C-1207-0A1C-149E19E2F5B4}"/>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chemeClr val="bg1"/>
              </a:solidFill>
              <a:ln w="12644" cap="flat">
                <a:noFill/>
                <a:prstDash val="solid"/>
                <a:miter/>
              </a:ln>
            </p:spPr>
            <p:txBody>
              <a:bodyPr rtlCol="0" anchor="ctr"/>
              <a:lstStyle/>
              <a:p>
                <a:endParaRPr lang="nl-NL" sz="1799"/>
              </a:p>
            </p:txBody>
          </p:sp>
        </p:grpSp>
      </p:grpSp>
      <p:sp>
        <p:nvSpPr>
          <p:cNvPr id="7" name="title placeholder">
            <a:extLst>
              <a:ext uri="{FF2B5EF4-FFF2-40B4-BE49-F238E27FC236}">
                <a16:creationId xmlns:a16="http://schemas.microsoft.com/office/drawing/2014/main" id="{8C8F1263-9B40-B762-DFAF-6F7672F05D80}"/>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3359898980"/>
      </p:ext>
    </p:extLst>
  </p:cSld>
  <p:clrMapOvr>
    <a:masterClrMapping/>
  </p:clrMapOvr>
  <p:hf sldNum="0"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L – divider burgundy (banned)">
    <p:spTree>
      <p:nvGrpSpPr>
        <p:cNvPr id="1" name=""/>
        <p:cNvGrpSpPr/>
        <p:nvPr/>
      </p:nvGrpSpPr>
      <p:grpSpPr>
        <a:xfrm>
          <a:off x="0" y="0"/>
          <a:ext cx="0" cy="0"/>
          <a:chOff x="0" y="0"/>
          <a:chExt cx="0" cy="0"/>
        </a:xfrm>
      </p:grpSpPr>
      <p:grpSp>
        <p:nvGrpSpPr>
          <p:cNvPr id="18" name="background">
            <a:extLst>
              <a:ext uri="{FF2B5EF4-FFF2-40B4-BE49-F238E27FC236}">
                <a16:creationId xmlns:a16="http://schemas.microsoft.com/office/drawing/2014/main" id="{5595A67F-7B1D-FA42-531E-BBF89E7AEC8E}"/>
              </a:ext>
            </a:extLst>
          </p:cNvPr>
          <p:cNvGrpSpPr>
            <a:grpSpLocks noGrp="1" noUngrp="1" noRot="1" noMove="1" noResize="1"/>
          </p:cNvGrpSpPr>
          <p:nvPr/>
        </p:nvGrpSpPr>
        <p:grpSpPr>
          <a:xfrm>
            <a:off x="1" y="0"/>
            <a:ext cx="12193200" cy="6858000"/>
            <a:chOff x="0" y="0"/>
            <a:chExt cx="12199551" cy="6858000"/>
          </a:xfrm>
        </p:grpSpPr>
        <p:sp>
          <p:nvSpPr>
            <p:cNvPr id="6" name="background color">
              <a:extLst>
                <a:ext uri="{FF2B5EF4-FFF2-40B4-BE49-F238E27FC236}">
                  <a16:creationId xmlns:a16="http://schemas.microsoft.com/office/drawing/2014/main" id="{DE3A0567-7CD5-F023-1DD7-00B937545362}"/>
                </a:ext>
              </a:extLst>
            </p:cNvPr>
            <p:cNvSpPr>
              <a:spLocks noGrp="1" noRot="1" noMove="1" noResize="1" noEditPoints="1" noAdjustHandles="1" noChangeArrowheads="1" noChangeShapeType="1"/>
            </p:cNvSpPr>
            <p:nvPr userDrawn="1"/>
          </p:nvSpPr>
          <p:spPr>
            <a:xfrm>
              <a:off x="0" y="0"/>
              <a:ext cx="12199551" cy="6858000"/>
            </a:xfrm>
            <a:prstGeom prst="rect">
              <a:avLst/>
            </a:prstGeom>
            <a:solidFill>
              <a:srgbClr val="98002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nl-NL" sz="1799"/>
            </a:p>
          </p:txBody>
        </p:sp>
        <p:grpSp>
          <p:nvGrpSpPr>
            <p:cNvPr id="4" name="banned pattern">
              <a:extLst>
                <a:ext uri="{FF2B5EF4-FFF2-40B4-BE49-F238E27FC236}">
                  <a16:creationId xmlns:a16="http://schemas.microsoft.com/office/drawing/2014/main" id="{01395E5F-45EA-397B-FE40-35B5933AC9BA}"/>
                </a:ext>
              </a:extLst>
            </p:cNvPr>
            <p:cNvGrpSpPr>
              <a:grpSpLocks noGrp="1" noUngrp="1" noRot="1" noMove="1" noResize="1"/>
            </p:cNvGrpSpPr>
            <p:nvPr userDrawn="1"/>
          </p:nvGrpSpPr>
          <p:grpSpPr>
            <a:xfrm>
              <a:off x="0" y="0"/>
              <a:ext cx="12198350" cy="6858000"/>
              <a:chOff x="0" y="0"/>
              <a:chExt cx="12198350" cy="6858000"/>
            </a:xfrm>
            <a:solidFill>
              <a:schemeClr val="tx1">
                <a:alpha val="4000"/>
              </a:schemeClr>
            </a:solidFill>
          </p:grpSpPr>
          <p:sp>
            <p:nvSpPr>
              <p:cNvPr id="16" name="banned pattern">
                <a:extLst>
                  <a:ext uri="{FF2B5EF4-FFF2-40B4-BE49-F238E27FC236}">
                    <a16:creationId xmlns:a16="http://schemas.microsoft.com/office/drawing/2014/main" id="{D108292D-6BA1-29B2-FC23-78BEC160947D}"/>
                  </a:ext>
                </a:extLst>
              </p:cNvPr>
              <p:cNvSpPr>
                <a:spLocks noGrp="1" noRot="1" noMove="1" noResize="1" noEditPoints="1" noAdjustHandles="1" noChangeArrowheads="1" noChangeShapeType="1"/>
              </p:cNvSpPr>
              <p:nvPr/>
            </p:nvSpPr>
            <p:spPr>
              <a:xfrm>
                <a:off x="0" y="0"/>
                <a:ext cx="2462771" cy="1724456"/>
              </a:xfrm>
              <a:custGeom>
                <a:avLst/>
                <a:gdLst>
                  <a:gd name="connsiteX0" fmla="*/ 0 w 2462771"/>
                  <a:gd name="connsiteY0" fmla="*/ 0 h 1724456"/>
                  <a:gd name="connsiteX1" fmla="*/ 0 w 2462771"/>
                  <a:gd name="connsiteY1" fmla="*/ 1724457 h 1724456"/>
                  <a:gd name="connsiteX2" fmla="*/ 2462772 w 2462771"/>
                  <a:gd name="connsiteY2" fmla="*/ 0 h 1724456"/>
                  <a:gd name="connsiteX3" fmla="*/ 0 w 2462771"/>
                  <a:gd name="connsiteY3" fmla="*/ 0 h 1724456"/>
                </a:gdLst>
                <a:ahLst/>
                <a:cxnLst>
                  <a:cxn ang="0">
                    <a:pos x="connsiteX0" y="connsiteY0"/>
                  </a:cxn>
                  <a:cxn ang="0">
                    <a:pos x="connsiteX1" y="connsiteY1"/>
                  </a:cxn>
                  <a:cxn ang="0">
                    <a:pos x="connsiteX2" y="connsiteY2"/>
                  </a:cxn>
                  <a:cxn ang="0">
                    <a:pos x="connsiteX3" y="connsiteY3"/>
                  </a:cxn>
                </a:cxnLst>
                <a:rect l="l" t="t" r="r" b="b"/>
                <a:pathLst>
                  <a:path w="2462771" h="1724456">
                    <a:moveTo>
                      <a:pt x="0" y="0"/>
                    </a:moveTo>
                    <a:lnTo>
                      <a:pt x="0" y="1724457"/>
                    </a:lnTo>
                    <a:lnTo>
                      <a:pt x="2462772" y="0"/>
                    </a:lnTo>
                    <a:lnTo>
                      <a:pt x="0" y="0"/>
                    </a:lnTo>
                    <a:close/>
                  </a:path>
                </a:pathLst>
              </a:custGeom>
              <a:solidFill>
                <a:schemeClr val="tx1">
                  <a:alpha val="6000"/>
                </a:schemeClr>
              </a:solidFill>
              <a:ln w="12700" cap="flat">
                <a:noFill/>
                <a:prstDash val="solid"/>
                <a:miter/>
              </a:ln>
            </p:spPr>
            <p:txBody>
              <a:bodyPr rtlCol="0" anchor="ctr"/>
              <a:lstStyle/>
              <a:p>
                <a:endParaRPr lang="nl-NL" sz="1399"/>
              </a:p>
            </p:txBody>
          </p:sp>
          <p:sp>
            <p:nvSpPr>
              <p:cNvPr id="17" name="banned pattern">
                <a:extLst>
                  <a:ext uri="{FF2B5EF4-FFF2-40B4-BE49-F238E27FC236}">
                    <a16:creationId xmlns:a16="http://schemas.microsoft.com/office/drawing/2014/main" id="{B89486CE-7751-7CE7-4226-E9B5943ABBC4}"/>
                  </a:ext>
                </a:extLst>
              </p:cNvPr>
              <p:cNvSpPr>
                <a:spLocks noGrp="1" noRot="1" noMove="1" noResize="1" noEditPoints="1" noAdjustHandles="1" noChangeArrowheads="1" noChangeShapeType="1"/>
              </p:cNvSpPr>
              <p:nvPr/>
            </p:nvSpPr>
            <p:spPr>
              <a:xfrm>
                <a:off x="4335565" y="1352411"/>
                <a:ext cx="7862785" cy="5505589"/>
              </a:xfrm>
              <a:custGeom>
                <a:avLst/>
                <a:gdLst>
                  <a:gd name="connsiteX0" fmla="*/ 0 w 7862785"/>
                  <a:gd name="connsiteY0" fmla="*/ 5505590 h 5505589"/>
                  <a:gd name="connsiteX1" fmla="*/ 5960872 w 7862785"/>
                  <a:gd name="connsiteY1" fmla="*/ 5505590 h 5505589"/>
                  <a:gd name="connsiteX2" fmla="*/ 7862786 w 7862785"/>
                  <a:gd name="connsiteY2" fmla="*/ 4173842 h 5505589"/>
                  <a:gd name="connsiteX3" fmla="*/ 7862786 w 7862785"/>
                  <a:gd name="connsiteY3" fmla="*/ 0 h 5505589"/>
                  <a:gd name="connsiteX4" fmla="*/ 0 w 7862785"/>
                  <a:gd name="connsiteY4" fmla="*/ 5505590 h 5505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85" h="5505589">
                    <a:moveTo>
                      <a:pt x="0" y="5505590"/>
                    </a:moveTo>
                    <a:lnTo>
                      <a:pt x="5960872" y="5505590"/>
                    </a:lnTo>
                    <a:lnTo>
                      <a:pt x="7862786" y="4173842"/>
                    </a:lnTo>
                    <a:lnTo>
                      <a:pt x="7862786" y="0"/>
                    </a:lnTo>
                    <a:lnTo>
                      <a:pt x="0" y="5505590"/>
                    </a:lnTo>
                    <a:close/>
                  </a:path>
                </a:pathLst>
              </a:custGeom>
              <a:solidFill>
                <a:schemeClr val="tx1">
                  <a:alpha val="6000"/>
                </a:schemeClr>
              </a:solidFill>
              <a:ln w="12700" cap="flat">
                <a:noFill/>
                <a:prstDash val="solid"/>
                <a:miter/>
              </a:ln>
            </p:spPr>
            <p:txBody>
              <a:bodyPr rtlCol="0" anchor="ctr"/>
              <a:lstStyle/>
              <a:p>
                <a:endParaRPr lang="nl-NL" sz="1399"/>
              </a:p>
            </p:txBody>
          </p:sp>
        </p:grpSp>
      </p:grpSp>
      <p:grpSp>
        <p:nvGrpSpPr>
          <p:cNvPr id="7" name="cornerstone + logo">
            <a:extLst>
              <a:ext uri="{FF2B5EF4-FFF2-40B4-BE49-F238E27FC236}">
                <a16:creationId xmlns:a16="http://schemas.microsoft.com/office/drawing/2014/main" id="{4FE2D08F-B069-D928-A878-E703FA259E17}"/>
              </a:ext>
            </a:extLst>
          </p:cNvPr>
          <p:cNvGrpSpPr>
            <a:grpSpLocks noGrp="1" noUngrp="1" noRot="1" noMove="1" noResize="1"/>
          </p:cNvGrpSpPr>
          <p:nvPr/>
        </p:nvGrpSpPr>
        <p:grpSpPr>
          <a:xfrm>
            <a:off x="0" y="-1"/>
            <a:ext cx="2930400" cy="2052548"/>
            <a:chOff x="0" y="-1"/>
            <a:chExt cx="2930400" cy="2052548"/>
          </a:xfrm>
        </p:grpSpPr>
        <p:sp>
          <p:nvSpPr>
            <p:cNvPr id="8" name="cornerstone">
              <a:extLst>
                <a:ext uri="{FF2B5EF4-FFF2-40B4-BE49-F238E27FC236}">
                  <a16:creationId xmlns:a16="http://schemas.microsoft.com/office/drawing/2014/main" id="{35DAE589-09A4-5E58-B4D1-F566990860D1}"/>
                </a:ext>
              </a:extLst>
            </p:cNvPr>
            <p:cNvSpPr>
              <a:spLocks noGrp="1" noRot="1" noMove="1" noResize="1" noEditPoints="1" noAdjustHandles="1" noChangeArrowheads="1" noChangeShapeType="1"/>
            </p:cNvSpPr>
            <p:nvPr userDrawn="1"/>
          </p:nvSpPr>
          <p:spPr>
            <a:xfrm>
              <a:off x="0" y="-1"/>
              <a:ext cx="2930400" cy="2052548"/>
            </a:xfrm>
            <a:custGeom>
              <a:avLst/>
              <a:gdLst>
                <a:gd name="connsiteX0" fmla="*/ 0 w 2928169"/>
                <a:gd name="connsiteY0" fmla="*/ 0 h 2050985"/>
                <a:gd name="connsiteX1" fmla="*/ 0 w 2928169"/>
                <a:gd name="connsiteY1" fmla="*/ 2050986 h 2050985"/>
                <a:gd name="connsiteX2" fmla="*/ 2928169 w 2928169"/>
                <a:gd name="connsiteY2" fmla="*/ 0 h 2050985"/>
              </a:gdLst>
              <a:ahLst/>
              <a:cxnLst>
                <a:cxn ang="0">
                  <a:pos x="connsiteX0" y="connsiteY0"/>
                </a:cxn>
                <a:cxn ang="0">
                  <a:pos x="connsiteX1" y="connsiteY1"/>
                </a:cxn>
                <a:cxn ang="0">
                  <a:pos x="connsiteX2" y="connsiteY2"/>
                </a:cxn>
              </a:cxnLst>
              <a:rect l="l" t="t" r="r" b="b"/>
              <a:pathLst>
                <a:path w="2928169" h="2050985">
                  <a:moveTo>
                    <a:pt x="0" y="0"/>
                  </a:moveTo>
                  <a:lnTo>
                    <a:pt x="0" y="2050986"/>
                  </a:lnTo>
                  <a:lnTo>
                    <a:pt x="2928169" y="0"/>
                  </a:lnTo>
                  <a:close/>
                </a:path>
              </a:pathLst>
            </a:custGeom>
            <a:solidFill>
              <a:schemeClr val="bg1"/>
            </a:solidFill>
            <a:ln w="12644" cap="flat">
              <a:noFill/>
              <a:prstDash val="solid"/>
              <a:miter/>
            </a:ln>
          </p:spPr>
          <p:txBody>
            <a:bodyPr lIns="0" tIns="0" rIns="0" bIns="0" rtlCol="0" anchor="t" anchorCtr="0"/>
            <a:lstStyle/>
            <a:p>
              <a:endParaRPr lang="nl-NL" sz="800">
                <a:noFill/>
                <a:latin typeface="Trebuchet MS" panose="020B0603020202020204" pitchFamily="34" charset="0"/>
              </a:endParaRPr>
            </a:p>
          </p:txBody>
        </p:sp>
        <p:grpSp>
          <p:nvGrpSpPr>
            <p:cNvPr id="9" name="BDO logo">
              <a:extLst>
                <a:ext uri="{FF2B5EF4-FFF2-40B4-BE49-F238E27FC236}">
                  <a16:creationId xmlns:a16="http://schemas.microsoft.com/office/drawing/2014/main" id="{0886CD89-EADA-8A06-DC88-33F945522287}"/>
                </a:ext>
              </a:extLst>
            </p:cNvPr>
            <p:cNvGrpSpPr>
              <a:grpSpLocks noGrp="1" noUngrp="1" noRot="1" noMove="1" noResize="1"/>
            </p:cNvGrpSpPr>
            <p:nvPr userDrawn="1"/>
          </p:nvGrpSpPr>
          <p:grpSpPr>
            <a:xfrm>
              <a:off x="359005" y="356471"/>
              <a:ext cx="970457" cy="372959"/>
              <a:chOff x="359004" y="356467"/>
              <a:chExt cx="970457" cy="372959"/>
            </a:xfrm>
            <a:solidFill>
              <a:srgbClr val="22409A"/>
            </a:solidFill>
          </p:grpSpPr>
          <p:sp>
            <p:nvSpPr>
              <p:cNvPr id="10" name="Vrije vorm: vorm 9">
                <a:extLst>
                  <a:ext uri="{FF2B5EF4-FFF2-40B4-BE49-F238E27FC236}">
                    <a16:creationId xmlns:a16="http://schemas.microsoft.com/office/drawing/2014/main" id="{1F4189A7-73B7-5716-9D18-BC3300574614}"/>
                  </a:ext>
                </a:extLst>
              </p:cNvPr>
              <p:cNvSpPr>
                <a:spLocks noGrp="1" noRot="1" noMove="1" noResize="1" noEditPoints="1" noAdjustHandles="1" noChangeArrowheads="1" noChangeShapeType="1"/>
              </p:cNvSpPr>
              <p:nvPr/>
            </p:nvSpPr>
            <p:spPr>
              <a:xfrm>
                <a:off x="475713" y="360272"/>
                <a:ext cx="242296" cy="279085"/>
              </a:xfrm>
              <a:custGeom>
                <a:avLst/>
                <a:gdLst>
                  <a:gd name="connsiteX0" fmla="*/ 68451 w 242112"/>
                  <a:gd name="connsiteY0" fmla="*/ 150845 h 278873"/>
                  <a:gd name="connsiteX1" fmla="*/ 102676 w 242112"/>
                  <a:gd name="connsiteY1" fmla="*/ 150845 h 278873"/>
                  <a:gd name="connsiteX2" fmla="*/ 186338 w 242112"/>
                  <a:gd name="connsiteY2" fmla="*/ 195211 h 278873"/>
                  <a:gd name="connsiteX3" fmla="*/ 128028 w 242112"/>
                  <a:gd name="connsiteY3" fmla="*/ 235775 h 278873"/>
                  <a:gd name="connsiteX4" fmla="*/ 73521 w 242112"/>
                  <a:gd name="connsiteY4" fmla="*/ 235775 h 278873"/>
                  <a:gd name="connsiteX5" fmla="*/ 11408 w 242112"/>
                  <a:gd name="connsiteY5" fmla="*/ 278873 h 278873"/>
                  <a:gd name="connsiteX6" fmla="*/ 11408 w 242112"/>
                  <a:gd name="connsiteY6" fmla="*/ 278873 h 278873"/>
                  <a:gd name="connsiteX7" fmla="*/ 126761 w 242112"/>
                  <a:gd name="connsiteY7" fmla="*/ 278873 h 278873"/>
                  <a:gd name="connsiteX8" fmla="*/ 242113 w 242112"/>
                  <a:gd name="connsiteY8" fmla="*/ 196479 h 278873"/>
                  <a:gd name="connsiteX9" fmla="*/ 163521 w 242112"/>
                  <a:gd name="connsiteY9" fmla="*/ 126761 h 278873"/>
                  <a:gd name="connsiteX10" fmla="*/ 219296 w 242112"/>
                  <a:gd name="connsiteY10" fmla="*/ 65915 h 278873"/>
                  <a:gd name="connsiteX11" fmla="*/ 143239 w 242112"/>
                  <a:gd name="connsiteY11" fmla="*/ 0 h 278873"/>
                  <a:gd name="connsiteX12" fmla="*/ 25352 w 242112"/>
                  <a:gd name="connsiteY12" fmla="*/ 0 h 278873"/>
                  <a:gd name="connsiteX13" fmla="*/ 0 w 242112"/>
                  <a:gd name="connsiteY13" fmla="*/ 0 h 278873"/>
                  <a:gd name="connsiteX14" fmla="*/ 10141 w 242112"/>
                  <a:gd name="connsiteY14" fmla="*/ 22817 h 278873"/>
                  <a:gd name="connsiteX15" fmla="*/ 10141 w 242112"/>
                  <a:gd name="connsiteY15" fmla="*/ 259859 h 278873"/>
                  <a:gd name="connsiteX16" fmla="*/ 67183 w 242112"/>
                  <a:gd name="connsiteY16" fmla="*/ 220563 h 278873"/>
                  <a:gd name="connsiteX17" fmla="*/ 67183 w 242112"/>
                  <a:gd name="connsiteY17" fmla="*/ 150845 h 278873"/>
                  <a:gd name="connsiteX18" fmla="*/ 68451 w 242112"/>
                  <a:gd name="connsiteY18" fmla="*/ 43099 h 278873"/>
                  <a:gd name="connsiteX19" fmla="*/ 128028 w 242112"/>
                  <a:gd name="connsiteY19" fmla="*/ 43099 h 278873"/>
                  <a:gd name="connsiteX20" fmla="*/ 164789 w 242112"/>
                  <a:gd name="connsiteY20" fmla="*/ 74789 h 278873"/>
                  <a:gd name="connsiteX21" fmla="*/ 114085 w 242112"/>
                  <a:gd name="connsiteY21" fmla="*/ 114085 h 278873"/>
                  <a:gd name="connsiteX22" fmla="*/ 69718 w 242112"/>
                  <a:gd name="connsiteY22" fmla="*/ 114085 h 278873"/>
                  <a:gd name="connsiteX23" fmla="*/ 69718 w 242112"/>
                  <a:gd name="connsiteY23" fmla="*/ 43099 h 2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2112" h="278873">
                    <a:moveTo>
                      <a:pt x="68451" y="150845"/>
                    </a:moveTo>
                    <a:lnTo>
                      <a:pt x="102676" y="150845"/>
                    </a:lnTo>
                    <a:cubicBezTo>
                      <a:pt x="158451" y="150845"/>
                      <a:pt x="186338" y="163521"/>
                      <a:pt x="186338" y="195211"/>
                    </a:cubicBezTo>
                    <a:cubicBezTo>
                      <a:pt x="186338" y="224366"/>
                      <a:pt x="163521" y="235775"/>
                      <a:pt x="128028" y="235775"/>
                    </a:cubicBezTo>
                    <a:cubicBezTo>
                      <a:pt x="119155" y="235775"/>
                      <a:pt x="86197" y="235775"/>
                      <a:pt x="73521" y="235775"/>
                    </a:cubicBezTo>
                    <a:lnTo>
                      <a:pt x="11408" y="278873"/>
                    </a:lnTo>
                    <a:lnTo>
                      <a:pt x="11408" y="278873"/>
                    </a:lnTo>
                    <a:lnTo>
                      <a:pt x="126761" y="278873"/>
                    </a:lnTo>
                    <a:cubicBezTo>
                      <a:pt x="196479" y="278873"/>
                      <a:pt x="242113" y="253521"/>
                      <a:pt x="242113" y="196479"/>
                    </a:cubicBezTo>
                    <a:cubicBezTo>
                      <a:pt x="242113" y="145775"/>
                      <a:pt x="200282" y="126761"/>
                      <a:pt x="163521" y="126761"/>
                    </a:cubicBezTo>
                    <a:cubicBezTo>
                      <a:pt x="188873" y="126761"/>
                      <a:pt x="219296" y="103944"/>
                      <a:pt x="219296" y="65915"/>
                    </a:cubicBezTo>
                    <a:cubicBezTo>
                      <a:pt x="219296" y="27887"/>
                      <a:pt x="183803" y="0"/>
                      <a:pt x="143239" y="0"/>
                    </a:cubicBezTo>
                    <a:lnTo>
                      <a:pt x="25352" y="0"/>
                    </a:lnTo>
                    <a:lnTo>
                      <a:pt x="0" y="0"/>
                    </a:lnTo>
                    <a:lnTo>
                      <a:pt x="10141" y="22817"/>
                    </a:lnTo>
                    <a:lnTo>
                      <a:pt x="10141" y="259859"/>
                    </a:lnTo>
                    <a:lnTo>
                      <a:pt x="67183" y="220563"/>
                    </a:lnTo>
                    <a:lnTo>
                      <a:pt x="67183" y="150845"/>
                    </a:lnTo>
                    <a:close/>
                    <a:moveTo>
                      <a:pt x="68451" y="43099"/>
                    </a:moveTo>
                    <a:lnTo>
                      <a:pt x="128028" y="43099"/>
                    </a:lnTo>
                    <a:cubicBezTo>
                      <a:pt x="144507" y="43099"/>
                      <a:pt x="164789" y="46901"/>
                      <a:pt x="164789" y="74789"/>
                    </a:cubicBezTo>
                    <a:cubicBezTo>
                      <a:pt x="164789" y="102676"/>
                      <a:pt x="135634" y="114085"/>
                      <a:pt x="114085" y="114085"/>
                    </a:cubicBezTo>
                    <a:lnTo>
                      <a:pt x="69718" y="114085"/>
                    </a:lnTo>
                    <a:lnTo>
                      <a:pt x="69718" y="43099"/>
                    </a:lnTo>
                    <a:close/>
                  </a:path>
                </a:pathLst>
              </a:custGeom>
              <a:grpFill/>
              <a:ln w="12644" cap="flat">
                <a:noFill/>
                <a:prstDash val="solid"/>
                <a:miter/>
              </a:ln>
            </p:spPr>
            <p:txBody>
              <a:bodyPr rtlCol="0" anchor="ctr"/>
              <a:lstStyle/>
              <a:p>
                <a:endParaRPr lang="nl-NL" sz="1799"/>
              </a:p>
            </p:txBody>
          </p:sp>
          <p:sp>
            <p:nvSpPr>
              <p:cNvPr id="11" name="Vrije vorm: vorm 10">
                <a:extLst>
                  <a:ext uri="{FF2B5EF4-FFF2-40B4-BE49-F238E27FC236}">
                    <a16:creationId xmlns:a16="http://schemas.microsoft.com/office/drawing/2014/main" id="{57FDF2E6-4A62-8BFE-8465-B98604759C31}"/>
                  </a:ext>
                </a:extLst>
              </p:cNvPr>
              <p:cNvSpPr>
                <a:spLocks noGrp="1" noRot="1" noMove="1" noResize="1" noEditPoints="1" noAdjustHandles="1" noChangeArrowheads="1" noChangeShapeType="1"/>
              </p:cNvSpPr>
              <p:nvPr/>
            </p:nvSpPr>
            <p:spPr>
              <a:xfrm>
                <a:off x="744650" y="357735"/>
                <a:ext cx="261325" cy="281622"/>
              </a:xfrm>
              <a:custGeom>
                <a:avLst/>
                <a:gdLst>
                  <a:gd name="connsiteX0" fmla="*/ 67183 w 261126"/>
                  <a:gd name="connsiteY0" fmla="*/ 45634 h 281408"/>
                  <a:gd name="connsiteX1" fmla="*/ 105211 w 261126"/>
                  <a:gd name="connsiteY1" fmla="*/ 45634 h 281408"/>
                  <a:gd name="connsiteX2" fmla="*/ 202817 w 261126"/>
                  <a:gd name="connsiteY2" fmla="*/ 141972 h 281408"/>
                  <a:gd name="connsiteX3" fmla="*/ 105211 w 261126"/>
                  <a:gd name="connsiteY3" fmla="*/ 238310 h 281408"/>
                  <a:gd name="connsiteX4" fmla="*/ 72254 w 261126"/>
                  <a:gd name="connsiteY4" fmla="*/ 238310 h 281408"/>
                  <a:gd name="connsiteX5" fmla="*/ 10141 w 261126"/>
                  <a:gd name="connsiteY5" fmla="*/ 281408 h 281408"/>
                  <a:gd name="connsiteX6" fmla="*/ 10141 w 261126"/>
                  <a:gd name="connsiteY6" fmla="*/ 281408 h 281408"/>
                  <a:gd name="connsiteX7" fmla="*/ 121690 w 261126"/>
                  <a:gd name="connsiteY7" fmla="*/ 281408 h 281408"/>
                  <a:gd name="connsiteX8" fmla="*/ 261127 w 261126"/>
                  <a:gd name="connsiteY8" fmla="*/ 140704 h 281408"/>
                  <a:gd name="connsiteX9" fmla="*/ 121690 w 261126"/>
                  <a:gd name="connsiteY9" fmla="*/ 0 h 281408"/>
                  <a:gd name="connsiteX10" fmla="*/ 0 w 261126"/>
                  <a:gd name="connsiteY10" fmla="*/ 0 h 281408"/>
                  <a:gd name="connsiteX11" fmla="*/ 10141 w 261126"/>
                  <a:gd name="connsiteY11" fmla="*/ 22817 h 281408"/>
                  <a:gd name="connsiteX12" fmla="*/ 10141 w 261126"/>
                  <a:gd name="connsiteY12" fmla="*/ 259859 h 281408"/>
                  <a:gd name="connsiteX13" fmla="*/ 67183 w 261126"/>
                  <a:gd name="connsiteY13" fmla="*/ 220563 h 281408"/>
                  <a:gd name="connsiteX14" fmla="*/ 67183 w 261126"/>
                  <a:gd name="connsiteY14" fmla="*/ 45634 h 28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1126" h="281408">
                    <a:moveTo>
                      <a:pt x="67183" y="45634"/>
                    </a:moveTo>
                    <a:lnTo>
                      <a:pt x="105211" y="45634"/>
                    </a:lnTo>
                    <a:cubicBezTo>
                      <a:pt x="121690" y="45634"/>
                      <a:pt x="202817" y="49437"/>
                      <a:pt x="202817" y="141972"/>
                    </a:cubicBezTo>
                    <a:cubicBezTo>
                      <a:pt x="202817" y="248451"/>
                      <a:pt x="105211" y="238310"/>
                      <a:pt x="105211" y="238310"/>
                    </a:cubicBezTo>
                    <a:lnTo>
                      <a:pt x="72254" y="238310"/>
                    </a:lnTo>
                    <a:lnTo>
                      <a:pt x="10141" y="281408"/>
                    </a:lnTo>
                    <a:lnTo>
                      <a:pt x="10141" y="281408"/>
                    </a:lnTo>
                    <a:lnTo>
                      <a:pt x="121690" y="281408"/>
                    </a:lnTo>
                    <a:cubicBezTo>
                      <a:pt x="191408" y="281408"/>
                      <a:pt x="261127" y="238310"/>
                      <a:pt x="261127" y="140704"/>
                    </a:cubicBezTo>
                    <a:cubicBezTo>
                      <a:pt x="261127" y="54507"/>
                      <a:pt x="199014" y="0"/>
                      <a:pt x="121690" y="0"/>
                    </a:cubicBezTo>
                    <a:lnTo>
                      <a:pt x="0" y="0"/>
                    </a:lnTo>
                    <a:lnTo>
                      <a:pt x="10141" y="22817"/>
                    </a:lnTo>
                    <a:lnTo>
                      <a:pt x="10141" y="259859"/>
                    </a:lnTo>
                    <a:lnTo>
                      <a:pt x="67183" y="220563"/>
                    </a:lnTo>
                    <a:lnTo>
                      <a:pt x="67183" y="45634"/>
                    </a:lnTo>
                    <a:close/>
                  </a:path>
                </a:pathLst>
              </a:custGeom>
              <a:grpFill/>
              <a:ln w="12644" cap="flat">
                <a:noFill/>
                <a:prstDash val="solid"/>
                <a:miter/>
              </a:ln>
            </p:spPr>
            <p:txBody>
              <a:bodyPr rtlCol="0" anchor="ctr"/>
              <a:lstStyle/>
              <a:p>
                <a:endParaRPr lang="nl-NL" sz="1799"/>
              </a:p>
            </p:txBody>
          </p:sp>
          <p:sp>
            <p:nvSpPr>
              <p:cNvPr id="12" name="Vrije vorm: vorm 11">
                <a:extLst>
                  <a:ext uri="{FF2B5EF4-FFF2-40B4-BE49-F238E27FC236}">
                    <a16:creationId xmlns:a16="http://schemas.microsoft.com/office/drawing/2014/main" id="{B84B72AF-FA05-E1DC-A2B8-623059D29F08}"/>
                  </a:ext>
                </a:extLst>
              </p:cNvPr>
              <p:cNvSpPr>
                <a:spLocks noGrp="1" noRot="1" noMove="1" noResize="1" noEditPoints="1" noAdjustHandles="1" noChangeArrowheads="1" noChangeShapeType="1"/>
              </p:cNvSpPr>
              <p:nvPr/>
            </p:nvSpPr>
            <p:spPr>
              <a:xfrm>
                <a:off x="1032616" y="356467"/>
                <a:ext cx="296845" cy="286696"/>
              </a:xfrm>
              <a:custGeom>
                <a:avLst/>
                <a:gdLst>
                  <a:gd name="connsiteX0" fmla="*/ 0 w 296619"/>
                  <a:gd name="connsiteY0" fmla="*/ 143239 h 286478"/>
                  <a:gd name="connsiteX1" fmla="*/ 148310 w 296619"/>
                  <a:gd name="connsiteY1" fmla="*/ 286479 h 286478"/>
                  <a:gd name="connsiteX2" fmla="*/ 296620 w 296619"/>
                  <a:gd name="connsiteY2" fmla="*/ 143239 h 286478"/>
                  <a:gd name="connsiteX3" fmla="*/ 148310 w 296619"/>
                  <a:gd name="connsiteY3" fmla="*/ 0 h 286478"/>
                  <a:gd name="connsiteX4" fmla="*/ 0 w 296619"/>
                  <a:gd name="connsiteY4" fmla="*/ 143239 h 286478"/>
                  <a:gd name="connsiteX5" fmla="*/ 58310 w 296619"/>
                  <a:gd name="connsiteY5" fmla="*/ 143239 h 286478"/>
                  <a:gd name="connsiteX6" fmla="*/ 148310 w 296619"/>
                  <a:gd name="connsiteY6" fmla="*/ 41831 h 286478"/>
                  <a:gd name="connsiteX7" fmla="*/ 238310 w 296619"/>
                  <a:gd name="connsiteY7" fmla="*/ 143239 h 286478"/>
                  <a:gd name="connsiteX8" fmla="*/ 148310 w 296619"/>
                  <a:gd name="connsiteY8" fmla="*/ 244648 h 286478"/>
                  <a:gd name="connsiteX9" fmla="*/ 58310 w 296619"/>
                  <a:gd name="connsiteY9" fmla="*/ 143239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619" h="286478">
                    <a:moveTo>
                      <a:pt x="0" y="143239"/>
                    </a:moveTo>
                    <a:cubicBezTo>
                      <a:pt x="0" y="254789"/>
                      <a:pt x="90000" y="286479"/>
                      <a:pt x="148310" y="286479"/>
                    </a:cubicBezTo>
                    <a:cubicBezTo>
                      <a:pt x="206620" y="286479"/>
                      <a:pt x="296620" y="254789"/>
                      <a:pt x="296620" y="143239"/>
                    </a:cubicBezTo>
                    <a:cubicBezTo>
                      <a:pt x="296620" y="31690"/>
                      <a:pt x="206620" y="0"/>
                      <a:pt x="148310" y="0"/>
                    </a:cubicBezTo>
                    <a:cubicBezTo>
                      <a:pt x="90000" y="0"/>
                      <a:pt x="0" y="31690"/>
                      <a:pt x="0" y="143239"/>
                    </a:cubicBezTo>
                    <a:close/>
                    <a:moveTo>
                      <a:pt x="58310" y="143239"/>
                    </a:moveTo>
                    <a:cubicBezTo>
                      <a:pt x="58310" y="63380"/>
                      <a:pt x="112817" y="41831"/>
                      <a:pt x="148310" y="41831"/>
                    </a:cubicBezTo>
                    <a:cubicBezTo>
                      <a:pt x="183803" y="41831"/>
                      <a:pt x="238310" y="64648"/>
                      <a:pt x="238310" y="143239"/>
                    </a:cubicBezTo>
                    <a:cubicBezTo>
                      <a:pt x="238310" y="223099"/>
                      <a:pt x="183803" y="244648"/>
                      <a:pt x="148310" y="244648"/>
                    </a:cubicBezTo>
                    <a:cubicBezTo>
                      <a:pt x="112817" y="244648"/>
                      <a:pt x="58310" y="221831"/>
                      <a:pt x="58310" y="143239"/>
                    </a:cubicBezTo>
                    <a:close/>
                  </a:path>
                </a:pathLst>
              </a:custGeom>
              <a:grpFill/>
              <a:ln w="12644" cap="flat">
                <a:noFill/>
                <a:prstDash val="solid"/>
                <a:miter/>
              </a:ln>
            </p:spPr>
            <p:txBody>
              <a:bodyPr rtlCol="0" anchor="ctr"/>
              <a:lstStyle/>
              <a:p>
                <a:endParaRPr lang="nl-NL" sz="1799"/>
              </a:p>
            </p:txBody>
          </p:sp>
          <p:sp>
            <p:nvSpPr>
              <p:cNvPr id="13" name="Vrije vorm: vorm 12">
                <a:extLst>
                  <a:ext uri="{FF2B5EF4-FFF2-40B4-BE49-F238E27FC236}">
                    <a16:creationId xmlns:a16="http://schemas.microsoft.com/office/drawing/2014/main" id="{7B98A4A9-B97F-19E2-468A-C2A85E3A8206}"/>
                  </a:ext>
                </a:extLst>
              </p:cNvPr>
              <p:cNvSpPr>
                <a:spLocks noGrp="1" noRot="1" noMove="1" noResize="1" noEditPoints="1" noAdjustHandles="1" noChangeArrowheads="1" noChangeShapeType="1"/>
              </p:cNvSpPr>
              <p:nvPr/>
            </p:nvSpPr>
            <p:spPr>
              <a:xfrm>
                <a:off x="359004" y="359004"/>
                <a:ext cx="55817" cy="350126"/>
              </a:xfrm>
              <a:custGeom>
                <a:avLst/>
                <a:gdLst>
                  <a:gd name="connsiteX0" fmla="*/ 0 w 55774"/>
                  <a:gd name="connsiteY0" fmla="*/ 0 h 349859"/>
                  <a:gd name="connsiteX1" fmla="*/ 0 w 55774"/>
                  <a:gd name="connsiteY1" fmla="*/ 349859 h 349859"/>
                  <a:gd name="connsiteX2" fmla="*/ 55775 w 55774"/>
                  <a:gd name="connsiteY2" fmla="*/ 310563 h 349859"/>
                  <a:gd name="connsiteX3" fmla="*/ 55775 w 55774"/>
                  <a:gd name="connsiteY3" fmla="*/ 0 h 349859"/>
                </a:gdLst>
                <a:ahLst/>
                <a:cxnLst>
                  <a:cxn ang="0">
                    <a:pos x="connsiteX0" y="connsiteY0"/>
                  </a:cxn>
                  <a:cxn ang="0">
                    <a:pos x="connsiteX1" y="connsiteY1"/>
                  </a:cxn>
                  <a:cxn ang="0">
                    <a:pos x="connsiteX2" y="connsiteY2"/>
                  </a:cxn>
                  <a:cxn ang="0">
                    <a:pos x="connsiteX3" y="connsiteY3"/>
                  </a:cxn>
                </a:cxnLst>
                <a:rect l="l" t="t" r="r" b="b"/>
                <a:pathLst>
                  <a:path w="55774" h="349859">
                    <a:moveTo>
                      <a:pt x="0" y="0"/>
                    </a:moveTo>
                    <a:lnTo>
                      <a:pt x="0" y="349859"/>
                    </a:lnTo>
                    <a:lnTo>
                      <a:pt x="55775" y="310563"/>
                    </a:lnTo>
                    <a:lnTo>
                      <a:pt x="55775" y="0"/>
                    </a:lnTo>
                    <a:close/>
                  </a:path>
                </a:pathLst>
              </a:custGeom>
              <a:solidFill>
                <a:srgbClr val="E81A3B"/>
              </a:solidFill>
              <a:ln w="12644" cap="flat">
                <a:noFill/>
                <a:prstDash val="solid"/>
                <a:miter/>
              </a:ln>
            </p:spPr>
            <p:txBody>
              <a:bodyPr rtlCol="0" anchor="ctr"/>
              <a:lstStyle/>
              <a:p>
                <a:endParaRPr lang="nl-NL" sz="1799"/>
              </a:p>
            </p:txBody>
          </p:sp>
          <p:sp>
            <p:nvSpPr>
              <p:cNvPr id="14" name="Vrije vorm: vorm 13">
                <a:extLst>
                  <a:ext uri="{FF2B5EF4-FFF2-40B4-BE49-F238E27FC236}">
                    <a16:creationId xmlns:a16="http://schemas.microsoft.com/office/drawing/2014/main" id="{3BEA9562-FAC1-F9F5-CF12-06560B3FFB36}"/>
                  </a:ext>
                </a:extLst>
              </p:cNvPr>
              <p:cNvSpPr>
                <a:spLocks noGrp="1" noRot="1" noMove="1" noResize="1" noEditPoints="1" noAdjustHandles="1" noChangeArrowheads="1" noChangeShapeType="1"/>
              </p:cNvSpPr>
              <p:nvPr/>
            </p:nvSpPr>
            <p:spPr>
              <a:xfrm>
                <a:off x="359004" y="683758"/>
                <a:ext cx="967920" cy="45668"/>
              </a:xfrm>
              <a:custGeom>
                <a:avLst/>
                <a:gdLst>
                  <a:gd name="connsiteX0" fmla="*/ 65916 w 967183"/>
                  <a:gd name="connsiteY0" fmla="*/ 0 h 45633"/>
                  <a:gd name="connsiteX1" fmla="*/ 0 w 967183"/>
                  <a:gd name="connsiteY1" fmla="*/ 45634 h 45633"/>
                  <a:gd name="connsiteX2" fmla="*/ 967183 w 967183"/>
                  <a:gd name="connsiteY2" fmla="*/ 45634 h 45633"/>
                  <a:gd name="connsiteX3" fmla="*/ 967183 w 967183"/>
                  <a:gd name="connsiteY3" fmla="*/ 0 h 45633"/>
                </a:gdLst>
                <a:ahLst/>
                <a:cxnLst>
                  <a:cxn ang="0">
                    <a:pos x="connsiteX0" y="connsiteY0"/>
                  </a:cxn>
                  <a:cxn ang="0">
                    <a:pos x="connsiteX1" y="connsiteY1"/>
                  </a:cxn>
                  <a:cxn ang="0">
                    <a:pos x="connsiteX2" y="connsiteY2"/>
                  </a:cxn>
                  <a:cxn ang="0">
                    <a:pos x="connsiteX3" y="connsiteY3"/>
                  </a:cxn>
                </a:cxnLst>
                <a:rect l="l" t="t" r="r" b="b"/>
                <a:pathLst>
                  <a:path w="967183" h="45633">
                    <a:moveTo>
                      <a:pt x="65916" y="0"/>
                    </a:moveTo>
                    <a:lnTo>
                      <a:pt x="0" y="45634"/>
                    </a:lnTo>
                    <a:lnTo>
                      <a:pt x="967183" y="45634"/>
                    </a:lnTo>
                    <a:lnTo>
                      <a:pt x="967183" y="0"/>
                    </a:lnTo>
                    <a:close/>
                  </a:path>
                </a:pathLst>
              </a:custGeom>
              <a:solidFill>
                <a:srgbClr val="E81A3B"/>
              </a:solidFill>
              <a:ln w="12644" cap="flat">
                <a:noFill/>
                <a:prstDash val="solid"/>
                <a:miter/>
              </a:ln>
            </p:spPr>
            <p:txBody>
              <a:bodyPr rtlCol="0" anchor="ctr"/>
              <a:lstStyle/>
              <a:p>
                <a:endParaRPr lang="nl-NL" sz="1799"/>
              </a:p>
            </p:txBody>
          </p:sp>
        </p:grpSp>
      </p:grpSp>
      <p:sp>
        <p:nvSpPr>
          <p:cNvPr id="3" name="title placeholder">
            <a:extLst>
              <a:ext uri="{FF2B5EF4-FFF2-40B4-BE49-F238E27FC236}">
                <a16:creationId xmlns:a16="http://schemas.microsoft.com/office/drawing/2014/main" id="{35835803-412F-B535-D08B-C080F9839674}"/>
              </a:ext>
            </a:extLst>
          </p:cNvPr>
          <p:cNvSpPr>
            <a:spLocks noGrp="1" noRot="1" noMove="1" noResize="1" noEditPoints="1" noAdjustHandles="1" noChangeArrowheads="1" noChangeShapeType="1"/>
          </p:cNvSpPr>
          <p:nvPr>
            <p:ph type="title"/>
          </p:nvPr>
        </p:nvSpPr>
        <p:spPr>
          <a:xfrm>
            <a:off x="612000" y="3610802"/>
            <a:ext cx="10970400" cy="492443"/>
          </a:xfrm>
          <a:prstGeom prst="rect">
            <a:avLst/>
          </a:prstGeom>
        </p:spPr>
        <p:txBody>
          <a:bodyPr wrap="square" tIns="0" anchor="ctr" anchorCtr="0">
            <a:spAutoFit/>
          </a:bodyPr>
          <a:lstStyle>
            <a:lvl1pPr algn="l">
              <a:lnSpc>
                <a:spcPct val="100000"/>
              </a:lnSpc>
              <a:spcAft>
                <a:spcPts val="0"/>
              </a:spcAft>
              <a:defRPr sz="3198">
                <a:solidFill>
                  <a:schemeClr val="bg1"/>
                </a:solidFill>
              </a:defRPr>
            </a:lvl1pPr>
          </a:lstStyle>
          <a:p>
            <a:r>
              <a:rPr lang="es-ES"/>
              <a:t>Haga clic para modificar el estilo de título del patrón</a:t>
            </a:r>
            <a:endParaRPr lang="nl-NL"/>
          </a:p>
        </p:txBody>
      </p:sp>
    </p:spTree>
    <p:extLst>
      <p:ext uri="{BB962C8B-B14F-4D97-AF65-F5344CB8AC3E}">
        <p14:creationId xmlns:p14="http://schemas.microsoft.com/office/powerpoint/2010/main" val="163869270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0.xml"/><Relationship Id="rId21" Type="http://schemas.openxmlformats.org/officeDocument/2006/relationships/slideLayout" Target="../slideLayouts/slideLayout35.xml"/><Relationship Id="rId42" Type="http://schemas.openxmlformats.org/officeDocument/2006/relationships/slideLayout" Target="../slideLayouts/slideLayout56.xml"/><Relationship Id="rId47" Type="http://schemas.openxmlformats.org/officeDocument/2006/relationships/slideLayout" Target="../slideLayouts/slideLayout61.xml"/><Relationship Id="rId63" Type="http://schemas.openxmlformats.org/officeDocument/2006/relationships/slideLayout" Target="../slideLayouts/slideLayout77.xml"/><Relationship Id="rId68" Type="http://schemas.openxmlformats.org/officeDocument/2006/relationships/slideLayout" Target="../slideLayouts/slideLayout82.xml"/><Relationship Id="rId84" Type="http://schemas.openxmlformats.org/officeDocument/2006/relationships/slideLayout" Target="../slideLayouts/slideLayout98.xml"/><Relationship Id="rId89" Type="http://schemas.openxmlformats.org/officeDocument/2006/relationships/slideLayout" Target="../slideLayouts/slideLayout103.xml"/><Relationship Id="rId16" Type="http://schemas.openxmlformats.org/officeDocument/2006/relationships/slideLayout" Target="../slideLayouts/slideLayout30.xml"/><Relationship Id="rId11" Type="http://schemas.openxmlformats.org/officeDocument/2006/relationships/slideLayout" Target="../slideLayouts/slideLayout25.xml"/><Relationship Id="rId32" Type="http://schemas.openxmlformats.org/officeDocument/2006/relationships/slideLayout" Target="../slideLayouts/slideLayout46.xml"/><Relationship Id="rId37" Type="http://schemas.openxmlformats.org/officeDocument/2006/relationships/slideLayout" Target="../slideLayouts/slideLayout51.xml"/><Relationship Id="rId53" Type="http://schemas.openxmlformats.org/officeDocument/2006/relationships/slideLayout" Target="../slideLayouts/slideLayout67.xml"/><Relationship Id="rId58" Type="http://schemas.openxmlformats.org/officeDocument/2006/relationships/slideLayout" Target="../slideLayouts/slideLayout72.xml"/><Relationship Id="rId74" Type="http://schemas.openxmlformats.org/officeDocument/2006/relationships/slideLayout" Target="../slideLayouts/slideLayout88.xml"/><Relationship Id="rId79" Type="http://schemas.openxmlformats.org/officeDocument/2006/relationships/slideLayout" Target="../slideLayouts/slideLayout93.xml"/><Relationship Id="rId5" Type="http://schemas.openxmlformats.org/officeDocument/2006/relationships/slideLayout" Target="../slideLayouts/slideLayout19.xml"/><Relationship Id="rId90" Type="http://schemas.openxmlformats.org/officeDocument/2006/relationships/slideLayout" Target="../slideLayouts/slideLayout104.xml"/><Relationship Id="rId95" Type="http://schemas.openxmlformats.org/officeDocument/2006/relationships/slideLayout" Target="../slideLayouts/slideLayout109.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43" Type="http://schemas.openxmlformats.org/officeDocument/2006/relationships/slideLayout" Target="../slideLayouts/slideLayout57.xml"/><Relationship Id="rId48" Type="http://schemas.openxmlformats.org/officeDocument/2006/relationships/slideLayout" Target="../slideLayouts/slideLayout62.xml"/><Relationship Id="rId64" Type="http://schemas.openxmlformats.org/officeDocument/2006/relationships/slideLayout" Target="../slideLayouts/slideLayout78.xml"/><Relationship Id="rId69" Type="http://schemas.openxmlformats.org/officeDocument/2006/relationships/slideLayout" Target="../slideLayouts/slideLayout83.xml"/><Relationship Id="rId80" Type="http://schemas.openxmlformats.org/officeDocument/2006/relationships/slideLayout" Target="../slideLayouts/slideLayout94.xml"/><Relationship Id="rId85" Type="http://schemas.openxmlformats.org/officeDocument/2006/relationships/slideLayout" Target="../slideLayouts/slideLayout99.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slideLayout" Target="../slideLayouts/slideLayout52.xml"/><Relationship Id="rId46" Type="http://schemas.openxmlformats.org/officeDocument/2006/relationships/slideLayout" Target="../slideLayouts/slideLayout60.xml"/><Relationship Id="rId59" Type="http://schemas.openxmlformats.org/officeDocument/2006/relationships/slideLayout" Target="../slideLayouts/slideLayout73.xml"/><Relationship Id="rId67" Type="http://schemas.openxmlformats.org/officeDocument/2006/relationships/slideLayout" Target="../slideLayouts/slideLayout81.xml"/><Relationship Id="rId20" Type="http://schemas.openxmlformats.org/officeDocument/2006/relationships/slideLayout" Target="../slideLayouts/slideLayout34.xml"/><Relationship Id="rId41" Type="http://schemas.openxmlformats.org/officeDocument/2006/relationships/slideLayout" Target="../slideLayouts/slideLayout55.xml"/><Relationship Id="rId54" Type="http://schemas.openxmlformats.org/officeDocument/2006/relationships/slideLayout" Target="../slideLayouts/slideLayout68.xml"/><Relationship Id="rId62" Type="http://schemas.openxmlformats.org/officeDocument/2006/relationships/slideLayout" Target="../slideLayouts/slideLayout76.xml"/><Relationship Id="rId70" Type="http://schemas.openxmlformats.org/officeDocument/2006/relationships/slideLayout" Target="../slideLayouts/slideLayout84.xml"/><Relationship Id="rId75" Type="http://schemas.openxmlformats.org/officeDocument/2006/relationships/slideLayout" Target="../slideLayouts/slideLayout89.xml"/><Relationship Id="rId83" Type="http://schemas.openxmlformats.org/officeDocument/2006/relationships/slideLayout" Target="../slideLayouts/slideLayout97.xml"/><Relationship Id="rId88" Type="http://schemas.openxmlformats.org/officeDocument/2006/relationships/slideLayout" Target="../slideLayouts/slideLayout102.xml"/><Relationship Id="rId91" Type="http://schemas.openxmlformats.org/officeDocument/2006/relationships/slideLayout" Target="../slideLayouts/slideLayout105.xml"/><Relationship Id="rId96" Type="http://schemas.openxmlformats.org/officeDocument/2006/relationships/slideLayout" Target="../slideLayouts/slideLayout11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49" Type="http://schemas.openxmlformats.org/officeDocument/2006/relationships/slideLayout" Target="../slideLayouts/slideLayout63.xml"/><Relationship Id="rId57" Type="http://schemas.openxmlformats.org/officeDocument/2006/relationships/slideLayout" Target="../slideLayouts/slideLayout71.xml"/><Relationship Id="rId10" Type="http://schemas.openxmlformats.org/officeDocument/2006/relationships/slideLayout" Target="../slideLayouts/slideLayout24.xml"/><Relationship Id="rId31" Type="http://schemas.openxmlformats.org/officeDocument/2006/relationships/slideLayout" Target="../slideLayouts/slideLayout45.xml"/><Relationship Id="rId44" Type="http://schemas.openxmlformats.org/officeDocument/2006/relationships/slideLayout" Target="../slideLayouts/slideLayout58.xml"/><Relationship Id="rId52" Type="http://schemas.openxmlformats.org/officeDocument/2006/relationships/slideLayout" Target="../slideLayouts/slideLayout66.xml"/><Relationship Id="rId60" Type="http://schemas.openxmlformats.org/officeDocument/2006/relationships/slideLayout" Target="../slideLayouts/slideLayout74.xml"/><Relationship Id="rId65" Type="http://schemas.openxmlformats.org/officeDocument/2006/relationships/slideLayout" Target="../slideLayouts/slideLayout79.xml"/><Relationship Id="rId73" Type="http://schemas.openxmlformats.org/officeDocument/2006/relationships/slideLayout" Target="../slideLayouts/slideLayout87.xml"/><Relationship Id="rId78" Type="http://schemas.openxmlformats.org/officeDocument/2006/relationships/slideLayout" Target="../slideLayouts/slideLayout92.xml"/><Relationship Id="rId81" Type="http://schemas.openxmlformats.org/officeDocument/2006/relationships/slideLayout" Target="../slideLayouts/slideLayout95.xml"/><Relationship Id="rId86" Type="http://schemas.openxmlformats.org/officeDocument/2006/relationships/slideLayout" Target="../slideLayouts/slideLayout100.xml"/><Relationship Id="rId94" Type="http://schemas.openxmlformats.org/officeDocument/2006/relationships/slideLayout" Target="../slideLayouts/slideLayout108.xml"/><Relationship Id="rId99" Type="http://schemas.openxmlformats.org/officeDocument/2006/relationships/slideLayout" Target="../slideLayouts/slideLayout11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9" Type="http://schemas.openxmlformats.org/officeDocument/2006/relationships/slideLayout" Target="../slideLayouts/slideLayout53.xml"/><Relationship Id="rId34" Type="http://schemas.openxmlformats.org/officeDocument/2006/relationships/slideLayout" Target="../slideLayouts/slideLayout48.xml"/><Relationship Id="rId50" Type="http://schemas.openxmlformats.org/officeDocument/2006/relationships/slideLayout" Target="../slideLayouts/slideLayout64.xml"/><Relationship Id="rId55" Type="http://schemas.openxmlformats.org/officeDocument/2006/relationships/slideLayout" Target="../slideLayouts/slideLayout69.xml"/><Relationship Id="rId76" Type="http://schemas.openxmlformats.org/officeDocument/2006/relationships/slideLayout" Target="../slideLayouts/slideLayout90.xml"/><Relationship Id="rId97" Type="http://schemas.openxmlformats.org/officeDocument/2006/relationships/slideLayout" Target="../slideLayouts/slideLayout111.xml"/><Relationship Id="rId7" Type="http://schemas.openxmlformats.org/officeDocument/2006/relationships/slideLayout" Target="../slideLayouts/slideLayout21.xml"/><Relationship Id="rId71" Type="http://schemas.openxmlformats.org/officeDocument/2006/relationships/slideLayout" Target="../slideLayouts/slideLayout85.xml"/><Relationship Id="rId92" Type="http://schemas.openxmlformats.org/officeDocument/2006/relationships/slideLayout" Target="../slideLayouts/slideLayout106.xml"/><Relationship Id="rId2" Type="http://schemas.openxmlformats.org/officeDocument/2006/relationships/slideLayout" Target="../slideLayouts/slideLayout16.xml"/><Relationship Id="rId29" Type="http://schemas.openxmlformats.org/officeDocument/2006/relationships/slideLayout" Target="../slideLayouts/slideLayout43.xml"/><Relationship Id="rId24" Type="http://schemas.openxmlformats.org/officeDocument/2006/relationships/slideLayout" Target="../slideLayouts/slideLayout38.xml"/><Relationship Id="rId40" Type="http://schemas.openxmlformats.org/officeDocument/2006/relationships/slideLayout" Target="../slideLayouts/slideLayout54.xml"/><Relationship Id="rId45" Type="http://schemas.openxmlformats.org/officeDocument/2006/relationships/slideLayout" Target="../slideLayouts/slideLayout59.xml"/><Relationship Id="rId66" Type="http://schemas.openxmlformats.org/officeDocument/2006/relationships/slideLayout" Target="../slideLayouts/slideLayout80.xml"/><Relationship Id="rId87" Type="http://schemas.openxmlformats.org/officeDocument/2006/relationships/slideLayout" Target="../slideLayouts/slideLayout101.xml"/><Relationship Id="rId61" Type="http://schemas.openxmlformats.org/officeDocument/2006/relationships/slideLayout" Target="../slideLayouts/slideLayout75.xml"/><Relationship Id="rId82" Type="http://schemas.openxmlformats.org/officeDocument/2006/relationships/slideLayout" Target="../slideLayouts/slideLayout96.xml"/><Relationship Id="rId19" Type="http://schemas.openxmlformats.org/officeDocument/2006/relationships/slideLayout" Target="../slideLayouts/slideLayout33.xml"/><Relationship Id="rId14" Type="http://schemas.openxmlformats.org/officeDocument/2006/relationships/slideLayout" Target="../slideLayouts/slideLayout28.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56" Type="http://schemas.openxmlformats.org/officeDocument/2006/relationships/slideLayout" Target="../slideLayouts/slideLayout70.xml"/><Relationship Id="rId77" Type="http://schemas.openxmlformats.org/officeDocument/2006/relationships/slideLayout" Target="../slideLayouts/slideLayout91.xml"/><Relationship Id="rId100" Type="http://schemas.openxmlformats.org/officeDocument/2006/relationships/theme" Target="../theme/theme2.xml"/><Relationship Id="rId8" Type="http://schemas.openxmlformats.org/officeDocument/2006/relationships/slideLayout" Target="../slideLayouts/slideLayout22.xml"/><Relationship Id="rId51" Type="http://schemas.openxmlformats.org/officeDocument/2006/relationships/slideLayout" Target="../slideLayouts/slideLayout65.xml"/><Relationship Id="rId72" Type="http://schemas.openxmlformats.org/officeDocument/2006/relationships/slideLayout" Target="../slideLayouts/slideLayout86.xml"/><Relationship Id="rId93" Type="http://schemas.openxmlformats.org/officeDocument/2006/relationships/slideLayout" Target="../slideLayouts/slideLayout107.xml"/><Relationship Id="rId98"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2"/>
          <p:cNvSpPr txBox="1">
            <a:spLocks noGrp="1"/>
          </p:cNvSpPr>
          <p:nvPr>
            <p:ph type="title"/>
          </p:nvPr>
        </p:nvSpPr>
        <p:spPr>
          <a:xfrm>
            <a:off x="623888" y="1065600"/>
            <a:ext cx="10944224" cy="487313"/>
          </a:xfrm>
          <a:prstGeom prst="rect">
            <a:avLst/>
          </a:prstGeom>
          <a:noFill/>
          <a:ln>
            <a:noFill/>
          </a:ln>
        </p:spPr>
        <p:txBody>
          <a:bodyPr spcFirstLastPara="1" wrap="square" lIns="0" tIns="0" rIns="0" bIns="0" anchor="t" anchorCtr="0">
            <a:spAutoFit/>
          </a:bodyPr>
          <a:lstStyle>
            <a:lvl1pPr marR="0" lvl="0" algn="l" rtl="0">
              <a:lnSpc>
                <a:spcPct val="105555"/>
              </a:lnSpc>
              <a:spcBef>
                <a:spcPts val="0"/>
              </a:spcBef>
              <a:spcAft>
                <a:spcPts val="0"/>
              </a:spcAft>
              <a:buClr>
                <a:schemeClr val="dk1"/>
              </a:buClr>
              <a:buSzPts val="3600"/>
              <a:buFont typeface="Proxima Nova Extrabold"/>
              <a:buNone/>
              <a:defRPr sz="3600" b="0" i="0" u="none" strike="noStrike" cap="none">
                <a:solidFill>
                  <a:schemeClr val="dk1"/>
                </a:solidFill>
                <a:latin typeface="Proxima Nova Extrabold"/>
                <a:ea typeface="Proxima Nova Extrabold"/>
                <a:cs typeface="Proxima Nova Extrabold"/>
                <a:sym typeface="Proxima Nova Extra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2"/>
          <p:cNvSpPr txBox="1">
            <a:spLocks noGrp="1"/>
          </p:cNvSpPr>
          <p:nvPr>
            <p:ph type="body" idx="1"/>
          </p:nvPr>
        </p:nvSpPr>
        <p:spPr>
          <a:xfrm>
            <a:off x="623887" y="3327990"/>
            <a:ext cx="10944223" cy="2369547"/>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4" r:id="rId13"/>
    <p:sldLayoutId id="2147483677"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93">
          <p15:clr>
            <a:srgbClr val="F26B43"/>
          </p15:clr>
        </p15:guide>
        <p15:guide id="2" pos="7287">
          <p15:clr>
            <a:srgbClr val="F26B43"/>
          </p15:clr>
        </p15:guide>
        <p15:guide id="3" orient="horz" pos="3589">
          <p15:clr>
            <a:srgbClr val="F26B43"/>
          </p15:clr>
        </p15:guide>
        <p15:guide id="4" orient="horz" pos="255">
          <p15:clr>
            <a:srgbClr val="F26B43"/>
          </p15:clr>
        </p15:guide>
        <p15:guide id="5" pos="7423">
          <p15:clr>
            <a:srgbClr val="F26B43"/>
          </p15:clr>
        </p15:guide>
        <p15:guide id="6" pos="257">
          <p15:clr>
            <a:srgbClr val="F26B43"/>
          </p15:clr>
        </p15:guide>
        <p15:guide id="7" orient="horz" pos="406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copyright">
            <a:extLst>
              <a:ext uri="{FF2B5EF4-FFF2-40B4-BE49-F238E27FC236}">
                <a16:creationId xmlns:a16="http://schemas.microsoft.com/office/drawing/2014/main" id="{AEECC6D0-F609-BD7E-6011-AA8505F95A58}"/>
              </a:ext>
            </a:extLst>
          </p:cNvPr>
          <p:cNvSpPr>
            <a:spLocks noGrp="1" noRot="1" noMove="1" noResize="1" noEditPoints="1" noAdjustHandles="1" noChangeArrowheads="1" noChangeShapeType="1"/>
          </p:cNvSpPr>
          <p:nvPr/>
        </p:nvSpPr>
        <p:spPr>
          <a:xfrm>
            <a:off x="10864500" y="6498000"/>
            <a:ext cx="836383"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59813" tIns="0" rIns="0" bIns="0" rtlCol="0" anchor="ctr"/>
          <a:lstStyle/>
          <a:p>
            <a:pPr marL="0" indent="0" algn="r">
              <a:buFont typeface="+mj-lt"/>
              <a:buNone/>
            </a:pPr>
            <a:r>
              <a:rPr lang="nl-NL" sz="800" b="0" i="0">
                <a:solidFill>
                  <a:srgbClr val="ADADAD"/>
                </a:solidFill>
                <a:effectLst/>
                <a:latin typeface="Trebuchet MS" panose="020B0603020202020204" pitchFamily="34" charset="0"/>
                <a:cs typeface="Aparajita" panose="020B0502040204020203" pitchFamily="18" charset="0"/>
              </a:rPr>
              <a:t>© </a:t>
            </a:r>
            <a:r>
              <a:rPr lang="nl-NL" sz="800" b="0">
                <a:solidFill>
                  <a:srgbClr val="ADADAD"/>
                </a:solidFill>
                <a:latin typeface="Trebuchet MS" panose="020B0603020202020204" pitchFamily="34" charset="0"/>
                <a:cs typeface="Aparajita" panose="020B0502040204020203" pitchFamily="18" charset="0"/>
              </a:rPr>
              <a:t>BDO</a:t>
            </a:r>
          </a:p>
        </p:txBody>
      </p:sp>
      <p:sp>
        <p:nvSpPr>
          <p:cNvPr id="13" name="page # placeholder">
            <a:extLst>
              <a:ext uri="{FF2B5EF4-FFF2-40B4-BE49-F238E27FC236}">
                <a16:creationId xmlns:a16="http://schemas.microsoft.com/office/drawing/2014/main" id="{A79895EC-4DD5-6263-3FBA-0C3A21A25075}"/>
              </a:ext>
            </a:extLst>
          </p:cNvPr>
          <p:cNvSpPr>
            <a:spLocks noGrp="1" noRot="1" noMove="1" noResize="1" noEditPoints="1" noAdjustHandles="1" noChangeArrowheads="1" noChangeShapeType="1"/>
          </p:cNvSpPr>
          <p:nvPr>
            <p:ph type="sldNum" sz="quarter" idx="4"/>
          </p:nvPr>
        </p:nvSpPr>
        <p:spPr>
          <a:xfrm>
            <a:off x="1" y="6497708"/>
            <a:ext cx="485522" cy="360292"/>
          </a:xfrm>
          <a:prstGeom prst="rect">
            <a:avLst/>
          </a:prstGeom>
        </p:spPr>
        <p:txBody>
          <a:bodyPr vert="horz" lIns="0" tIns="0" rIns="0" bIns="0" rtlCol="0" anchor="ctr"/>
          <a:lstStyle>
            <a:lvl1pPr marL="0" indent="0" algn="ctr">
              <a:spcAft>
                <a:spcPts val="0"/>
              </a:spcAft>
              <a:buFont typeface="+mj-lt"/>
              <a:buNone/>
              <a:defRPr sz="800">
                <a:solidFill>
                  <a:srgbClr val="ADADAD"/>
                </a:solidFill>
                <a:latin typeface="Trebuchet MS" panose="020B0603020202020204" pitchFamily="34" charset="0"/>
                <a:cs typeface="Aharoni" panose="02010803020104030203" pitchFamily="2" charset="-79"/>
              </a:defRPr>
            </a:lvl1pPr>
            <a:lvl2pPr marL="0" indent="0" algn="ctr">
              <a:spcAft>
                <a:spcPts val="0"/>
              </a:spcAft>
              <a:defRPr sz="800">
                <a:latin typeface="Trebuchet MS" panose="020B0603020202020204" pitchFamily="34" charset="0"/>
                <a:cs typeface="Aharoni" panose="02010803020104030203" pitchFamily="2" charset="-79"/>
              </a:defRPr>
            </a:lvl2pPr>
            <a:lvl3pPr marL="0" indent="0" algn="ctr">
              <a:spcAft>
                <a:spcPts val="0"/>
              </a:spcAft>
              <a:defRPr sz="800">
                <a:latin typeface="Trebuchet MS" panose="020B0603020202020204" pitchFamily="34" charset="0"/>
                <a:cs typeface="Aharoni" panose="02010803020104030203" pitchFamily="2" charset="-79"/>
              </a:defRPr>
            </a:lvl3pPr>
            <a:lvl4pPr marL="0" indent="0" algn="ctr">
              <a:spcAft>
                <a:spcPts val="0"/>
              </a:spcAft>
              <a:defRPr sz="800">
                <a:latin typeface="Trebuchet MS" panose="020B0603020202020204" pitchFamily="34" charset="0"/>
                <a:cs typeface="Aharoni" panose="02010803020104030203" pitchFamily="2" charset="-79"/>
              </a:defRPr>
            </a:lvl4pPr>
            <a:lvl5pPr marL="0" indent="0" algn="ctr">
              <a:spcAft>
                <a:spcPts val="0"/>
              </a:spcAft>
              <a:defRPr sz="800">
                <a:latin typeface="Trebuchet MS" panose="020B0603020202020204" pitchFamily="34" charset="0"/>
                <a:cs typeface="Aharoni" panose="02010803020104030203" pitchFamily="2" charset="-79"/>
              </a:defRPr>
            </a:lvl5pPr>
            <a:lvl6pPr marL="0" indent="0" algn="ctr">
              <a:spcAft>
                <a:spcPts val="0"/>
              </a:spcAft>
              <a:defRPr sz="800">
                <a:latin typeface="Trebuchet MS" panose="020B0603020202020204" pitchFamily="34" charset="0"/>
                <a:cs typeface="Aharoni" panose="02010803020104030203" pitchFamily="2" charset="-79"/>
              </a:defRPr>
            </a:lvl6pPr>
            <a:lvl7pPr marL="0" indent="0" algn="ctr">
              <a:spcAft>
                <a:spcPts val="0"/>
              </a:spcAft>
              <a:defRPr sz="800">
                <a:latin typeface="Trebuchet MS" panose="020B0603020202020204" pitchFamily="34" charset="0"/>
                <a:cs typeface="Aharoni" panose="02010803020104030203" pitchFamily="2" charset="-79"/>
              </a:defRPr>
            </a:lvl7pPr>
            <a:lvl8pPr marL="0" indent="0" algn="ctr">
              <a:spcAft>
                <a:spcPts val="0"/>
              </a:spcAft>
              <a:defRPr sz="800">
                <a:latin typeface="Trebuchet MS" panose="020B0603020202020204" pitchFamily="34" charset="0"/>
                <a:cs typeface="Aharoni" panose="02010803020104030203" pitchFamily="2" charset="-79"/>
              </a:defRPr>
            </a:lvl8pPr>
            <a:lvl9pPr marL="0" indent="0" algn="ctr">
              <a:spcAft>
                <a:spcPts val="0"/>
              </a:spcAft>
              <a:defRPr sz="800">
                <a:latin typeface="Trebuchet MS" panose="020B0603020202020204" pitchFamily="34" charset="0"/>
                <a:cs typeface="Aharoni" panose="02010803020104030203" pitchFamily="2" charset="-79"/>
              </a:defRPr>
            </a:lvl9pPr>
          </a:lstStyle>
          <a:p>
            <a:r>
              <a:rPr lang="en-US"/>
              <a:t>&lt;nr&gt;</a:t>
            </a:r>
          </a:p>
        </p:txBody>
      </p:sp>
      <p:sp>
        <p:nvSpPr>
          <p:cNvPr id="14" name="footer placeholder">
            <a:extLst>
              <a:ext uri="{FF2B5EF4-FFF2-40B4-BE49-F238E27FC236}">
                <a16:creationId xmlns:a16="http://schemas.microsoft.com/office/drawing/2014/main" id="{9A2857F9-2678-A4E2-5222-4C24CEAC61AF}"/>
              </a:ext>
            </a:extLst>
          </p:cNvPr>
          <p:cNvSpPr>
            <a:spLocks noGrp="1" noRot="1" noMove="1" noResize="1" noEditPoints="1" noAdjustHandles="1" noChangeArrowheads="1" noChangeShapeType="1"/>
          </p:cNvSpPr>
          <p:nvPr>
            <p:ph type="ftr" sz="quarter" idx="3"/>
          </p:nvPr>
        </p:nvSpPr>
        <p:spPr>
          <a:xfrm>
            <a:off x="485522" y="6497708"/>
            <a:ext cx="10372631" cy="360292"/>
          </a:xfrm>
          <a:prstGeom prst="rect">
            <a:avLst/>
          </a:prstGeom>
        </p:spPr>
        <p:txBody>
          <a:bodyPr vert="horz" lIns="0" tIns="0" rIns="0" bIns="0" rtlCol="0" anchor="ctr" anchorCtr="0">
            <a:noAutofit/>
          </a:bodyPr>
          <a:lstStyle>
            <a:lvl1pPr marL="0" algn="l">
              <a:spcAft>
                <a:spcPts val="0"/>
              </a:spcAft>
              <a:defRPr sz="800">
                <a:solidFill>
                  <a:srgbClr val="ADADAD"/>
                </a:solidFill>
                <a:latin typeface="Trebuchet MS" panose="020B0603020202020204" pitchFamily="34" charset="0"/>
                <a:cs typeface="Aldhabi" panose="020B0604020202020204" pitchFamily="2" charset="-78"/>
              </a:defRPr>
            </a:lvl1pPr>
            <a:lvl2pPr marL="0">
              <a:spcAft>
                <a:spcPts val="0"/>
              </a:spcAft>
              <a:defRPr sz="800">
                <a:latin typeface="Trebuchet MS" panose="020B0603020202020204" pitchFamily="34" charset="0"/>
                <a:cs typeface="Aldhabi" panose="020B0604020202020204" pitchFamily="2" charset="-78"/>
              </a:defRPr>
            </a:lvl2pPr>
            <a:lvl3pPr marL="0">
              <a:spcAft>
                <a:spcPts val="0"/>
              </a:spcAft>
              <a:defRPr sz="800">
                <a:latin typeface="Trebuchet MS" panose="020B0603020202020204" pitchFamily="34" charset="0"/>
                <a:cs typeface="Aldhabi" panose="020B0604020202020204" pitchFamily="2" charset="-78"/>
              </a:defRPr>
            </a:lvl3pPr>
            <a:lvl4pPr marL="0">
              <a:spcAft>
                <a:spcPts val="0"/>
              </a:spcAft>
              <a:defRPr sz="800">
                <a:latin typeface="Trebuchet MS" panose="020B0603020202020204" pitchFamily="34" charset="0"/>
                <a:cs typeface="Aldhabi" panose="020B0604020202020204" pitchFamily="2" charset="-78"/>
              </a:defRPr>
            </a:lvl4pPr>
            <a:lvl5pPr marL="0">
              <a:spcAft>
                <a:spcPts val="0"/>
              </a:spcAft>
              <a:defRPr sz="800">
                <a:latin typeface="Trebuchet MS" panose="020B0603020202020204" pitchFamily="34" charset="0"/>
                <a:cs typeface="Aldhabi" panose="020B0604020202020204" pitchFamily="2" charset="-78"/>
              </a:defRPr>
            </a:lvl5pPr>
            <a:lvl6pPr marL="0">
              <a:spcAft>
                <a:spcPts val="0"/>
              </a:spcAft>
              <a:defRPr sz="800">
                <a:latin typeface="Trebuchet MS" panose="020B0603020202020204" pitchFamily="34" charset="0"/>
                <a:cs typeface="Aldhabi" panose="020B0604020202020204" pitchFamily="2" charset="-78"/>
              </a:defRPr>
            </a:lvl6pPr>
            <a:lvl7pPr marL="0">
              <a:spcAft>
                <a:spcPts val="0"/>
              </a:spcAft>
              <a:defRPr sz="800">
                <a:latin typeface="Trebuchet MS" panose="020B0603020202020204" pitchFamily="34" charset="0"/>
                <a:cs typeface="Aldhabi" panose="020B0604020202020204" pitchFamily="2" charset="-78"/>
              </a:defRPr>
            </a:lvl7pPr>
            <a:lvl8pPr marL="0">
              <a:spcAft>
                <a:spcPts val="0"/>
              </a:spcAft>
              <a:defRPr sz="800">
                <a:latin typeface="Trebuchet MS" panose="020B0603020202020204" pitchFamily="34" charset="0"/>
                <a:cs typeface="Aldhabi" panose="020B0604020202020204" pitchFamily="2" charset="-78"/>
              </a:defRPr>
            </a:lvl8pPr>
            <a:lvl9pPr marL="0">
              <a:spcAft>
                <a:spcPts val="0"/>
              </a:spcAft>
              <a:defRPr sz="800">
                <a:latin typeface="Trebuchet MS" panose="020B0603020202020204" pitchFamily="34" charset="0"/>
                <a:cs typeface="Aldhabi" panose="020B0604020202020204" pitchFamily="2" charset="-78"/>
              </a:defRPr>
            </a:lvl9pPr>
          </a:lstStyle>
          <a:p>
            <a:endParaRPr lang="en-US"/>
          </a:p>
        </p:txBody>
      </p:sp>
      <p:sp>
        <p:nvSpPr>
          <p:cNvPr id="15" name="text placeholder">
            <a:extLst>
              <a:ext uri="{FF2B5EF4-FFF2-40B4-BE49-F238E27FC236}">
                <a16:creationId xmlns:a16="http://schemas.microsoft.com/office/drawing/2014/main" id="{D10F1EAB-30CF-F5AD-B547-9D0F023680DD}"/>
              </a:ext>
            </a:extLst>
          </p:cNvPr>
          <p:cNvSpPr>
            <a:spLocks noGrp="1" noRot="1" noMove="1" noResize="1" noEditPoints="1" noAdjustHandles="1" noChangeArrowheads="1" noChangeShapeType="1"/>
          </p:cNvSpPr>
          <p:nvPr>
            <p:ph type="body" idx="1"/>
          </p:nvPr>
        </p:nvSpPr>
        <p:spPr>
          <a:xfrm>
            <a:off x="485522" y="1712914"/>
            <a:ext cx="11211761" cy="4414837"/>
          </a:xfrm>
          <a:prstGeom prst="rect">
            <a:avLst/>
          </a:prstGeom>
        </p:spPr>
        <p:txBody>
          <a:bodyPr vert="horz" lIns="0" tIns="0" rIns="0" bIns="0" rtlCol="0">
            <a:noAutofit/>
          </a:bodyPr>
          <a:lstStyle/>
          <a:p>
            <a:pPr lvl="0"/>
            <a:r>
              <a:rPr lang="en-US"/>
              <a:t>Default text</a:t>
            </a:r>
          </a:p>
          <a:p>
            <a:pPr lvl="1"/>
            <a:r>
              <a:rPr lang="en-US"/>
              <a:t>Bulleted list (list level_01)</a:t>
            </a:r>
          </a:p>
          <a:p>
            <a:pPr lvl="2"/>
            <a:r>
              <a:rPr lang="en-US"/>
              <a:t>Bulleted list (list level_02)</a:t>
            </a:r>
          </a:p>
          <a:p>
            <a:pPr lvl="3"/>
            <a:r>
              <a:rPr lang="en-US"/>
              <a:t>Bulleted list (list level_03)</a:t>
            </a:r>
          </a:p>
          <a:p>
            <a:pPr lvl="4"/>
            <a:r>
              <a:rPr lang="en-US"/>
              <a:t>Bulleted list (list level_04)</a:t>
            </a:r>
          </a:p>
          <a:p>
            <a:pPr lvl="5"/>
            <a:r>
              <a:rPr lang="en-US"/>
              <a:t>Heading_01</a:t>
            </a:r>
          </a:p>
          <a:p>
            <a:pPr lvl="6"/>
            <a:r>
              <a:rPr lang="en-US"/>
              <a:t>Heading_02</a:t>
            </a:r>
          </a:p>
          <a:p>
            <a:pPr lvl="7"/>
            <a:r>
              <a:rPr lang="en-US"/>
              <a:t>Numbered list (list level_01)</a:t>
            </a:r>
          </a:p>
          <a:p>
            <a:pPr lvl="8"/>
            <a:r>
              <a:rPr lang="en-US"/>
              <a:t>Numbered list (list level_02)</a:t>
            </a:r>
          </a:p>
        </p:txBody>
      </p:sp>
      <p:sp>
        <p:nvSpPr>
          <p:cNvPr id="16" name="title placeholder">
            <a:extLst>
              <a:ext uri="{FF2B5EF4-FFF2-40B4-BE49-F238E27FC236}">
                <a16:creationId xmlns:a16="http://schemas.microsoft.com/office/drawing/2014/main" id="{5BE8F690-B160-1939-0E65-D80C2E027DFD}"/>
              </a:ext>
            </a:extLst>
          </p:cNvPr>
          <p:cNvSpPr>
            <a:spLocks noGrp="1" noRot="1" noMove="1" noResize="1" noEditPoints="1" noAdjustHandles="1" noChangeArrowheads="1" noChangeShapeType="1"/>
          </p:cNvSpPr>
          <p:nvPr>
            <p:ph type="title"/>
          </p:nvPr>
        </p:nvSpPr>
        <p:spPr>
          <a:xfrm>
            <a:off x="485522" y="593725"/>
            <a:ext cx="11211762" cy="360099"/>
          </a:xfrm>
          <a:prstGeom prst="rect">
            <a:avLst/>
          </a:prstGeom>
        </p:spPr>
        <p:txBody>
          <a:bodyPr vert="horz" wrap="square" lIns="0" tIns="0" rIns="0" bIns="0" rtlCol="0" anchor="t" anchorCtr="0">
            <a:spAutoFit/>
          </a:bodyPr>
          <a:lstStyle/>
          <a:p>
            <a:pPr lvl="0"/>
            <a:endParaRPr lang="nl-NL"/>
          </a:p>
        </p:txBody>
      </p:sp>
    </p:spTree>
    <p:extLst>
      <p:ext uri="{BB962C8B-B14F-4D97-AF65-F5344CB8AC3E}">
        <p14:creationId xmlns:p14="http://schemas.microsoft.com/office/powerpoint/2010/main" val="373622157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 id="2147483724" r:id="rId45"/>
    <p:sldLayoutId id="2147483725" r:id="rId46"/>
    <p:sldLayoutId id="2147483726" r:id="rId47"/>
    <p:sldLayoutId id="2147483727" r:id="rId48"/>
    <p:sldLayoutId id="2147483728" r:id="rId49"/>
    <p:sldLayoutId id="2147483729" r:id="rId50"/>
    <p:sldLayoutId id="2147483730" r:id="rId51"/>
    <p:sldLayoutId id="2147483731" r:id="rId52"/>
    <p:sldLayoutId id="2147483732" r:id="rId53"/>
    <p:sldLayoutId id="2147483733" r:id="rId54"/>
    <p:sldLayoutId id="2147483734" r:id="rId55"/>
    <p:sldLayoutId id="2147483735" r:id="rId56"/>
    <p:sldLayoutId id="2147483736" r:id="rId57"/>
    <p:sldLayoutId id="2147483737" r:id="rId58"/>
    <p:sldLayoutId id="2147483738" r:id="rId59"/>
    <p:sldLayoutId id="2147483739" r:id="rId60"/>
    <p:sldLayoutId id="2147483740" r:id="rId61"/>
    <p:sldLayoutId id="2147483741" r:id="rId62"/>
    <p:sldLayoutId id="2147483742" r:id="rId63"/>
    <p:sldLayoutId id="2147483743" r:id="rId64"/>
    <p:sldLayoutId id="2147483744" r:id="rId65"/>
    <p:sldLayoutId id="2147483745" r:id="rId66"/>
    <p:sldLayoutId id="2147483746" r:id="rId67"/>
    <p:sldLayoutId id="2147483747" r:id="rId68"/>
    <p:sldLayoutId id="2147483748" r:id="rId69"/>
    <p:sldLayoutId id="2147483749" r:id="rId70"/>
    <p:sldLayoutId id="2147483750" r:id="rId71"/>
    <p:sldLayoutId id="2147483751" r:id="rId72"/>
    <p:sldLayoutId id="2147483752" r:id="rId73"/>
    <p:sldLayoutId id="2147483753" r:id="rId74"/>
    <p:sldLayoutId id="2147483754" r:id="rId75"/>
    <p:sldLayoutId id="2147483755" r:id="rId76"/>
    <p:sldLayoutId id="2147483756" r:id="rId77"/>
    <p:sldLayoutId id="2147483757" r:id="rId78"/>
    <p:sldLayoutId id="2147483758" r:id="rId79"/>
    <p:sldLayoutId id="2147483759" r:id="rId80"/>
    <p:sldLayoutId id="2147483760" r:id="rId81"/>
    <p:sldLayoutId id="2147483761" r:id="rId82"/>
    <p:sldLayoutId id="2147483762" r:id="rId83"/>
    <p:sldLayoutId id="2147483763" r:id="rId84"/>
    <p:sldLayoutId id="2147483764" r:id="rId85"/>
    <p:sldLayoutId id="2147483765" r:id="rId86"/>
    <p:sldLayoutId id="2147483766" r:id="rId87"/>
    <p:sldLayoutId id="2147483767" r:id="rId88"/>
    <p:sldLayoutId id="2147483768" r:id="rId89"/>
    <p:sldLayoutId id="2147483769" r:id="rId90"/>
    <p:sldLayoutId id="2147483770" r:id="rId91"/>
    <p:sldLayoutId id="2147483771" r:id="rId92"/>
    <p:sldLayoutId id="2147483772" r:id="rId93"/>
    <p:sldLayoutId id="2147483773" r:id="rId94"/>
    <p:sldLayoutId id="2147483774" r:id="rId95"/>
    <p:sldLayoutId id="2147483775" r:id="rId96"/>
    <p:sldLayoutId id="2147483776" r:id="rId97"/>
    <p:sldLayoutId id="2147483777" r:id="rId98"/>
    <p:sldLayoutId id="2147483778" r:id="rId99"/>
  </p:sldLayoutIdLst>
  <p:hf sldNum="0" hdr="0" ftr="0" dt="0"/>
  <p:txStyles>
    <p:titleStyle>
      <a:lvl1pPr algn="l" defTabSz="913943" rtl="0" eaLnBrk="1" latinLnBrk="0" hangingPunct="1">
        <a:lnSpc>
          <a:spcPct val="90000"/>
        </a:lnSpc>
        <a:spcBef>
          <a:spcPct val="0"/>
        </a:spcBef>
        <a:buNone/>
        <a:defRPr sz="2599" b="0" kern="1200">
          <a:solidFill>
            <a:schemeClr val="accent1"/>
          </a:solidFill>
          <a:latin typeface="Trebuchet MS" panose="020B0603020202020204" pitchFamily="34" charset="0"/>
          <a:ea typeface="+mj-ea"/>
          <a:cs typeface="+mj-cs"/>
        </a:defRPr>
      </a:lvl1pPr>
    </p:titleStyle>
    <p:bodyStyle>
      <a:lvl1pPr marL="0" indent="0" algn="l" defTabSz="287194" rtl="0" eaLnBrk="1" latinLnBrk="0" hangingPunct="1">
        <a:spcBef>
          <a:spcPts val="0"/>
        </a:spcBef>
        <a:spcAft>
          <a:spcPts val="600"/>
        </a:spcAft>
        <a:buFont typeface="Arial" panose="020B0604020202020204" pitchFamily="34" charset="0"/>
        <a:buNone/>
        <a:defRPr sz="1599" b="0" i="0" kern="1200">
          <a:solidFill>
            <a:schemeClr val="tx2"/>
          </a:solidFill>
          <a:latin typeface="Trebuchet MS" panose="020B0603020202020204" pitchFamily="34" charset="0"/>
          <a:ea typeface="+mn-ea"/>
          <a:cs typeface="+mn-cs"/>
        </a:defRPr>
      </a:lvl1pPr>
      <a:lvl2pPr marL="269865" indent="-269865" algn="l" defTabSz="287194" rtl="0" eaLnBrk="1" latinLnBrk="0" hangingPunct="1">
        <a:spcBef>
          <a:spcPts val="0"/>
        </a:spcBef>
        <a:spcAft>
          <a:spcPts val="600"/>
        </a:spcAft>
        <a:buClr>
          <a:schemeClr val="accent1"/>
        </a:buClr>
        <a:buSzPct val="70000"/>
        <a:buFont typeface="Wingdings 3" panose="05040102010807070707" pitchFamily="18" charset="2"/>
        <a:buChar char="u"/>
        <a:defRPr sz="1599" b="0" i="0" kern="1200">
          <a:solidFill>
            <a:schemeClr val="tx2"/>
          </a:solidFill>
          <a:latin typeface="Trebuchet MS" panose="020B0603020202020204" pitchFamily="34" charset="0"/>
          <a:ea typeface="+mn-ea"/>
          <a:cs typeface="+mn-cs"/>
        </a:defRPr>
      </a:lvl2pPr>
      <a:lvl3pPr marL="539730" indent="-269865" algn="l" defTabSz="287194" rtl="0" eaLnBrk="1" latinLnBrk="0" hangingPunct="1">
        <a:spcBef>
          <a:spcPts val="0"/>
        </a:spcBef>
        <a:spcAft>
          <a:spcPts val="600"/>
        </a:spcAft>
        <a:buClr>
          <a:schemeClr val="tx2"/>
        </a:buClr>
        <a:buSzPct val="100000"/>
        <a:buFont typeface="Trebuchet MS" panose="020B0603020202020204" pitchFamily="34" charset="0"/>
        <a:buChar char="•"/>
        <a:defRPr sz="1599" b="0" i="0" kern="1200">
          <a:solidFill>
            <a:schemeClr val="tx2"/>
          </a:solidFill>
          <a:latin typeface="Trebuchet MS" panose="020B0603020202020204" pitchFamily="34" charset="0"/>
          <a:ea typeface="+mn-ea"/>
          <a:cs typeface="+mn-cs"/>
        </a:defRPr>
      </a:lvl3pPr>
      <a:lvl4pPr marL="809595" indent="-269865" algn="l" defTabSz="287194" rtl="0" eaLnBrk="1" latinLnBrk="0" hangingPunct="1">
        <a:spcBef>
          <a:spcPts val="0"/>
        </a:spcBef>
        <a:spcAft>
          <a:spcPts val="600"/>
        </a:spcAft>
        <a:buClr>
          <a:schemeClr val="tx2"/>
        </a:buClr>
        <a:buSzPct val="100000"/>
        <a:buFont typeface="Trebuchet MS" panose="020B0603020202020204" pitchFamily="34" charset="0"/>
        <a:buChar char="−"/>
        <a:defRPr sz="1599" b="0" i="0" kern="1200">
          <a:solidFill>
            <a:schemeClr val="tx2"/>
          </a:solidFill>
          <a:latin typeface="Trebuchet MS" panose="020B0603020202020204" pitchFamily="34" charset="0"/>
          <a:ea typeface="+mn-ea"/>
          <a:cs typeface="+mn-cs"/>
        </a:defRPr>
      </a:lvl4pPr>
      <a:lvl5pPr marL="1079460" indent="-269865" algn="l" defTabSz="287194" rtl="0" eaLnBrk="1" latinLnBrk="0" hangingPunct="1">
        <a:spcBef>
          <a:spcPts val="0"/>
        </a:spcBef>
        <a:spcAft>
          <a:spcPts val="600"/>
        </a:spcAft>
        <a:buClr>
          <a:schemeClr val="tx2"/>
        </a:buClr>
        <a:buSzPct val="100000"/>
        <a:buFont typeface="Trebuchet MS" panose="020B0603020202020204" pitchFamily="34" charset="0"/>
        <a:buChar char="◦"/>
        <a:defRPr sz="1599" b="0" i="0" kern="1200">
          <a:solidFill>
            <a:schemeClr val="tx2"/>
          </a:solidFill>
          <a:latin typeface="Trebuchet MS" panose="020B0603020202020204" pitchFamily="34" charset="0"/>
          <a:ea typeface="+mn-ea"/>
          <a:cs typeface="+mn-cs"/>
        </a:defRPr>
      </a:lvl5pPr>
      <a:lvl6pPr marL="0" indent="0" algn="l" defTabSz="287194" rtl="0" eaLnBrk="1" latinLnBrk="0" hangingPunct="1">
        <a:spcBef>
          <a:spcPts val="0"/>
        </a:spcBef>
        <a:spcAft>
          <a:spcPts val="600"/>
        </a:spcAft>
        <a:buClr>
          <a:schemeClr val="accent1"/>
        </a:buClr>
        <a:buSzPct val="80000"/>
        <a:buFont typeface="Wingdings 3" panose="05040102010807070707" pitchFamily="18" charset="2"/>
        <a:buNone/>
        <a:defRPr sz="1599" b="1" i="0" kern="1200">
          <a:solidFill>
            <a:schemeClr val="accent1"/>
          </a:solidFill>
          <a:latin typeface="Trebuchet MS" panose="020B0603020202020204" pitchFamily="34" charset="0"/>
          <a:ea typeface="+mn-ea"/>
          <a:cs typeface="+mn-cs"/>
        </a:defRPr>
      </a:lvl6pPr>
      <a:lvl7pPr marL="0" indent="0" algn="l" defTabSz="287194" rtl="0" eaLnBrk="1" latinLnBrk="0" hangingPunct="1">
        <a:spcBef>
          <a:spcPts val="0"/>
        </a:spcBef>
        <a:spcAft>
          <a:spcPts val="600"/>
        </a:spcAft>
        <a:buFont typeface="Arial" panose="020B0604020202020204" pitchFamily="34" charset="0"/>
        <a:buNone/>
        <a:defRPr sz="1599" b="1" i="0" kern="1200" baseline="0">
          <a:solidFill>
            <a:schemeClr val="tx2"/>
          </a:solidFill>
          <a:latin typeface="Trebuchet MS" panose="020B0603020202020204" pitchFamily="34" charset="0"/>
          <a:ea typeface="+mn-ea"/>
          <a:cs typeface="+mn-cs"/>
        </a:defRPr>
      </a:lvl7pPr>
      <a:lvl8pPr marL="269865" indent="-269865" algn="l" defTabSz="287194" rtl="0" eaLnBrk="1" latinLnBrk="0" hangingPunct="1">
        <a:spcBef>
          <a:spcPts val="0"/>
        </a:spcBef>
        <a:spcAft>
          <a:spcPts val="600"/>
        </a:spcAft>
        <a:buClr>
          <a:schemeClr val="tx2"/>
        </a:buClr>
        <a:buSzPct val="75000"/>
        <a:buFont typeface="+mj-lt"/>
        <a:buAutoNum type="arabicPeriod"/>
        <a:defRPr sz="1599" b="0" i="0" kern="1200" baseline="0">
          <a:solidFill>
            <a:schemeClr val="tx2"/>
          </a:solidFill>
          <a:latin typeface="Trebuchet MS" panose="020B0603020202020204" pitchFamily="34" charset="0"/>
          <a:ea typeface="+mn-ea"/>
          <a:cs typeface="+mn-cs"/>
        </a:defRPr>
      </a:lvl8pPr>
      <a:lvl9pPr marL="539730" indent="-269865" algn="l" defTabSz="287194" rtl="0" eaLnBrk="1" latinLnBrk="0" hangingPunct="1">
        <a:spcBef>
          <a:spcPts val="0"/>
        </a:spcBef>
        <a:spcAft>
          <a:spcPts val="600"/>
        </a:spcAft>
        <a:buClr>
          <a:schemeClr val="tx2"/>
        </a:buClr>
        <a:buSzPct val="75000"/>
        <a:buFont typeface="+mj-lt"/>
        <a:buAutoNum type="alphaLcPeriod"/>
        <a:defRPr sz="1599" b="0" i="0" kern="1200">
          <a:solidFill>
            <a:schemeClr val="tx2"/>
          </a:solidFill>
          <a:latin typeface="Trebuchet MS" panose="020B0603020202020204" pitchFamily="34" charset="0"/>
          <a:ea typeface="+mn-ea"/>
          <a:cs typeface="+mn-cs"/>
        </a:defRPr>
      </a:lvl9pPr>
    </p:bodyStyle>
    <p:otherStyle>
      <a:defPPr>
        <a:defRPr lang="nl-NL"/>
      </a:defPPr>
      <a:lvl1pPr marL="0" algn="l" defTabSz="913943" rtl="0" eaLnBrk="1" latinLnBrk="0" hangingPunct="1">
        <a:defRPr sz="1799" kern="1200">
          <a:solidFill>
            <a:schemeClr val="tx1"/>
          </a:solidFill>
          <a:latin typeface="+mn-lt"/>
          <a:ea typeface="+mn-ea"/>
          <a:cs typeface="+mn-cs"/>
        </a:defRPr>
      </a:lvl1pPr>
      <a:lvl2pPr marL="456971" algn="l" defTabSz="913943" rtl="0" eaLnBrk="1" latinLnBrk="0" hangingPunct="1">
        <a:defRPr sz="1799" kern="1200">
          <a:solidFill>
            <a:schemeClr val="tx1"/>
          </a:solidFill>
          <a:latin typeface="+mn-lt"/>
          <a:ea typeface="+mn-ea"/>
          <a:cs typeface="+mn-cs"/>
        </a:defRPr>
      </a:lvl2pPr>
      <a:lvl3pPr marL="913943" algn="l" defTabSz="913943" rtl="0" eaLnBrk="1" latinLnBrk="0" hangingPunct="1">
        <a:defRPr sz="1799" kern="1200">
          <a:solidFill>
            <a:schemeClr val="tx1"/>
          </a:solidFill>
          <a:latin typeface="+mn-lt"/>
          <a:ea typeface="+mn-ea"/>
          <a:cs typeface="+mn-cs"/>
        </a:defRPr>
      </a:lvl3pPr>
      <a:lvl4pPr marL="1370914" algn="l" defTabSz="913943" rtl="0" eaLnBrk="1" latinLnBrk="0" hangingPunct="1">
        <a:defRPr sz="1799" kern="1200">
          <a:solidFill>
            <a:schemeClr val="tx1"/>
          </a:solidFill>
          <a:latin typeface="+mn-lt"/>
          <a:ea typeface="+mn-ea"/>
          <a:cs typeface="+mn-cs"/>
        </a:defRPr>
      </a:lvl4pPr>
      <a:lvl5pPr marL="1827886" algn="l" defTabSz="913943" rtl="0" eaLnBrk="1" latinLnBrk="0" hangingPunct="1">
        <a:defRPr sz="1799" kern="1200">
          <a:solidFill>
            <a:schemeClr val="tx1"/>
          </a:solidFill>
          <a:latin typeface="+mn-lt"/>
          <a:ea typeface="+mn-ea"/>
          <a:cs typeface="+mn-cs"/>
        </a:defRPr>
      </a:lvl5pPr>
      <a:lvl6pPr marL="2284857" algn="l" defTabSz="913943" rtl="0" eaLnBrk="1" latinLnBrk="0" hangingPunct="1">
        <a:defRPr sz="1799" kern="1200">
          <a:solidFill>
            <a:schemeClr val="tx1"/>
          </a:solidFill>
          <a:latin typeface="+mn-lt"/>
          <a:ea typeface="+mn-ea"/>
          <a:cs typeface="+mn-cs"/>
        </a:defRPr>
      </a:lvl6pPr>
      <a:lvl7pPr marL="2741828" algn="l" defTabSz="913943" rtl="0" eaLnBrk="1" latinLnBrk="0" hangingPunct="1">
        <a:defRPr sz="1799" kern="1200">
          <a:solidFill>
            <a:schemeClr val="tx1"/>
          </a:solidFill>
          <a:latin typeface="+mn-lt"/>
          <a:ea typeface="+mn-ea"/>
          <a:cs typeface="+mn-cs"/>
        </a:defRPr>
      </a:lvl7pPr>
      <a:lvl8pPr marL="3198800" algn="l" defTabSz="913943" rtl="0" eaLnBrk="1" latinLnBrk="0" hangingPunct="1">
        <a:defRPr sz="1799" kern="1200">
          <a:solidFill>
            <a:schemeClr val="tx1"/>
          </a:solidFill>
          <a:latin typeface="+mn-lt"/>
          <a:ea typeface="+mn-ea"/>
          <a:cs typeface="+mn-cs"/>
        </a:defRPr>
      </a:lvl8pPr>
      <a:lvl9pPr marL="3655771" algn="l" defTabSz="91394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3">
          <p15:clr>
            <a:srgbClr val="F26B43"/>
          </p15:clr>
        </p15:guide>
        <p15:guide id="2" orient="horz" pos="827">
          <p15:clr>
            <a:srgbClr val="F26B43"/>
          </p15:clr>
        </p15:guide>
        <p15:guide id="3" orient="horz" pos="1079">
          <p15:clr>
            <a:srgbClr val="F26B43"/>
          </p15:clr>
        </p15:guide>
        <p15:guide id="4" orient="horz" pos="3860">
          <p15:clr>
            <a:srgbClr val="F26B43"/>
          </p15:clr>
        </p15:guide>
        <p15:guide id="5" orient="horz" pos="4092">
          <p15:clr>
            <a:srgbClr val="F26B43"/>
          </p15:clr>
        </p15:guide>
        <p15:guide id="6" pos="304">
          <p15:clr>
            <a:srgbClr val="F26B43"/>
          </p15:clr>
        </p15:guide>
        <p15:guide id="7" pos="73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49.svg"/><Relationship Id="rId13" Type="http://schemas.openxmlformats.org/officeDocument/2006/relationships/image" Target="../media/image54.png"/><Relationship Id="rId3" Type="http://schemas.openxmlformats.org/officeDocument/2006/relationships/image" Target="../media/image44.png"/><Relationship Id="rId7" Type="http://schemas.openxmlformats.org/officeDocument/2006/relationships/image" Target="../media/image48.png"/><Relationship Id="rId12" Type="http://schemas.openxmlformats.org/officeDocument/2006/relationships/image" Target="../media/image53.svg"/><Relationship Id="rId2" Type="http://schemas.openxmlformats.org/officeDocument/2006/relationships/image" Target="../media/image43.jpg"/><Relationship Id="rId1" Type="http://schemas.openxmlformats.org/officeDocument/2006/relationships/slideLayout" Target="../slideLayouts/slideLayout13.xml"/><Relationship Id="rId6" Type="http://schemas.openxmlformats.org/officeDocument/2006/relationships/image" Target="../media/image47.sv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36A43-4C40-1085-ED54-F6BEEAFE50F5}"/>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2B614B32-2548-7055-04D6-725391AB6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1338" y="1786"/>
            <a:ext cx="12293336" cy="6890410"/>
          </a:xfrm>
          <a:prstGeom prst="rect">
            <a:avLst/>
          </a:prstGeom>
        </p:spPr>
      </p:pic>
      <p:sp>
        <p:nvSpPr>
          <p:cNvPr id="49" name="Título 6">
            <a:extLst>
              <a:ext uri="{FF2B5EF4-FFF2-40B4-BE49-F238E27FC236}">
                <a16:creationId xmlns:a16="http://schemas.microsoft.com/office/drawing/2014/main" id="{9D98335D-125F-9CC0-B164-9BD8C1A43726}"/>
              </a:ext>
            </a:extLst>
          </p:cNvPr>
          <p:cNvSpPr>
            <a:spLocks noGrp="1" noRot="1" noMove="1" noResize="1" noEditPoints="1" noAdjustHandles="1" noChangeArrowheads="1" noChangeShapeType="1"/>
          </p:cNvSpPr>
          <p:nvPr>
            <p:ph type="title"/>
          </p:nvPr>
        </p:nvSpPr>
        <p:spPr>
          <a:xfrm>
            <a:off x="474098" y="-879136"/>
            <a:ext cx="4921227" cy="7352654"/>
          </a:xfrm>
        </p:spPr>
        <p:txBody>
          <a:bodyPr/>
          <a:lstStyle/>
          <a:p>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br>
              <a:rPr lang="es-ES" altLang="en-US" sz="4498" b="1" dirty="0">
                <a:solidFill>
                  <a:schemeClr val="accent3"/>
                </a:solidFill>
                <a:effectLst>
                  <a:outerShdw blurRad="38100" dist="38100" dir="2700000" algn="tl">
                    <a:srgbClr val="000000">
                      <a:alpha val="43137"/>
                    </a:srgbClr>
                  </a:outerShdw>
                </a:effectLst>
                <a:latin typeface="Trebuchet MS Bold" panose="020B0603020202020204" charset="0"/>
                <a:cs typeface="Trebuchet MS Bold" panose="020B0603020202020204" charset="0"/>
              </a:rPr>
            </a:br>
            <a:r>
              <a:rPr lang="es-ES" altLang="en-US" sz="2800" b="1" dirty="0">
                <a:solidFill>
                  <a:schemeClr val="accent3"/>
                </a:solidFill>
                <a:latin typeface="Trebuchet MS" panose="020B0603020202020204" pitchFamily="34" charset="0"/>
                <a:cs typeface="Trebuchet MS Bold" panose="020B0603020202020204" charset="0"/>
              </a:rPr>
              <a:t>BDO en Ecuador</a:t>
            </a:r>
          </a:p>
        </p:txBody>
      </p:sp>
      <p:pic>
        <p:nvPicPr>
          <p:cNvPr id="58" name="Imagen 57">
            <a:extLst>
              <a:ext uri="{FF2B5EF4-FFF2-40B4-BE49-F238E27FC236}">
                <a16:creationId xmlns:a16="http://schemas.microsoft.com/office/drawing/2014/main" id="{95622132-5A1C-AC6C-6F46-175848FB6727}"/>
              </a:ext>
            </a:extLst>
          </p:cNvPr>
          <p:cNvPicPr>
            <a:picLocks noChangeAspect="1"/>
          </p:cNvPicPr>
          <p:nvPr/>
        </p:nvPicPr>
        <p:blipFill>
          <a:blip r:embed="rId3"/>
          <a:stretch>
            <a:fillRect/>
          </a:stretch>
        </p:blipFill>
        <p:spPr>
          <a:xfrm>
            <a:off x="-41168" y="1784"/>
            <a:ext cx="4607965" cy="3228451"/>
          </a:xfrm>
          <a:prstGeom prst="rect">
            <a:avLst/>
          </a:prstGeom>
        </p:spPr>
      </p:pic>
      <p:sp>
        <p:nvSpPr>
          <p:cNvPr id="4" name="CuadroTexto 3">
            <a:extLst>
              <a:ext uri="{FF2B5EF4-FFF2-40B4-BE49-F238E27FC236}">
                <a16:creationId xmlns:a16="http://schemas.microsoft.com/office/drawing/2014/main" id="{AFB7E17E-CA02-B904-45BB-611C6014D73D}"/>
              </a:ext>
            </a:extLst>
          </p:cNvPr>
          <p:cNvSpPr txBox="1"/>
          <p:nvPr/>
        </p:nvSpPr>
        <p:spPr>
          <a:xfrm>
            <a:off x="354029" y="3352786"/>
            <a:ext cx="6494593" cy="2246769"/>
          </a:xfrm>
          <a:prstGeom prst="rect">
            <a:avLst/>
          </a:prstGeom>
          <a:noFill/>
        </p:spPr>
        <p:txBody>
          <a:bodyPr wrap="square">
            <a:spAutoFit/>
          </a:bodyPr>
          <a:lstStyle/>
          <a:p>
            <a: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t>ELEMENTOS DE CONTROL </a:t>
            </a:r>
            <a:b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br>
            <a: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t>INTERNO EN LOS ACTIVOS </a:t>
            </a:r>
            <a:b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br>
            <a: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t>DE RIESGO EN EL </a:t>
            </a:r>
            <a:b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br>
            <a: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t>SISTEMA FINANCIERO</a:t>
            </a:r>
            <a:br>
              <a:rPr lang="es-ES" altLang="en-US" sz="2800" b="1" dirty="0">
                <a:solidFill>
                  <a:schemeClr val="tx1"/>
                </a:solidFill>
                <a:effectLst>
                  <a:outerShdw blurRad="38100" dist="38100" dir="2700000" algn="tl">
                    <a:srgbClr val="000000">
                      <a:alpha val="43137"/>
                    </a:srgbClr>
                  </a:outerShdw>
                </a:effectLst>
                <a:latin typeface="Proxima Nova" panose="020B0604020202020204" charset="0"/>
                <a:cs typeface="Trebuchet MS Bold" panose="020B0603020202020204" charset="0"/>
              </a:rPr>
            </a:br>
            <a:endParaRPr lang="es-EC" sz="2800" dirty="0">
              <a:solidFill>
                <a:schemeClr val="tx1"/>
              </a:solidFill>
              <a:latin typeface="Proxima Nova" panose="020B0604020202020204" charset="0"/>
            </a:endParaRPr>
          </a:p>
        </p:txBody>
      </p:sp>
    </p:spTree>
    <p:extLst>
      <p:ext uri="{BB962C8B-B14F-4D97-AF65-F5344CB8AC3E}">
        <p14:creationId xmlns:p14="http://schemas.microsoft.com/office/powerpoint/2010/main" val="1026793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913959" y="402253"/>
            <a:ext cx="843324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300" b="1" kern="0" dirty="0">
                <a:solidFill>
                  <a:srgbClr val="ED1A3B"/>
                </a:solidFill>
                <a:latin typeface="Trebuchet MS" panose="020B0603020202020204" pitchFamily="34" charset="0"/>
                <a:ea typeface="ＭＳ Ｐゴシック" pitchFamily="34" charset="-128"/>
                <a:cs typeface="+mj-cs"/>
              </a:rPr>
              <a:t>ELEMENTOS DEL CONTROL INTERNO </a:t>
            </a:r>
            <a:r>
              <a:rPr lang="en-GB" sz="2300" b="1" kern="0" dirty="0">
                <a:solidFill>
                  <a:srgbClr val="ED1A3B"/>
                </a:solidFill>
                <a:latin typeface="Trebuchet MS" panose="020B0603020202020204" pitchFamily="34" charset="0"/>
                <a:ea typeface="ＭＳ Ｐゴシック" pitchFamily="34" charset="-128"/>
                <a:cs typeface="+mj-cs"/>
              </a:rPr>
              <a:t>ACCIONES Y PARTICIPACIONES – CUENTAS POR COBRAR – OTROS ACTIVOS</a:t>
            </a:r>
            <a:endParaRPr lang="es-ES" sz="2300" b="1" kern="0" dirty="0">
              <a:solidFill>
                <a:srgbClr val="ED1A3B"/>
              </a:solidFill>
              <a:latin typeface="Trebuchet MS" panose="020B0603020202020204" pitchFamily="34" charset="0"/>
              <a:ea typeface="ＭＳ Ｐゴシック" pitchFamily="34" charset="-128"/>
              <a:cs typeface="+mj-cs"/>
            </a:endParaRPr>
          </a:p>
        </p:txBody>
      </p:sp>
      <p:grpSp>
        <p:nvGrpSpPr>
          <p:cNvPr id="2" name="Grupo 1">
            <a:extLst>
              <a:ext uri="{FF2B5EF4-FFF2-40B4-BE49-F238E27FC236}">
                <a16:creationId xmlns:a16="http://schemas.microsoft.com/office/drawing/2014/main" id="{8D113CE5-CECA-36F6-3C85-A88F251AD7C5}"/>
              </a:ext>
            </a:extLst>
          </p:cNvPr>
          <p:cNvGrpSpPr/>
          <p:nvPr/>
        </p:nvGrpSpPr>
        <p:grpSpPr>
          <a:xfrm>
            <a:off x="944199" y="1526308"/>
            <a:ext cx="6195216" cy="4966383"/>
            <a:chOff x="3399676" y="1431172"/>
            <a:chExt cx="6324430" cy="4966383"/>
          </a:xfrm>
        </p:grpSpPr>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1404849385"/>
                </p:ext>
              </p:extLst>
            </p:nvPr>
          </p:nvGraphicFramePr>
          <p:xfrm>
            <a:off x="3399676" y="1431172"/>
            <a:ext cx="6324430" cy="49663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BB820B5-3EAF-B7EA-D630-7465870B6929}"/>
                </a:ext>
              </a:extLst>
            </p:cNvPr>
            <p:cNvSpPr txBox="1"/>
            <p:nvPr/>
          </p:nvSpPr>
          <p:spPr>
            <a:xfrm>
              <a:off x="3462841" y="1975492"/>
              <a:ext cx="1698822"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7" name="CuadroTexto 6">
              <a:extLst>
                <a:ext uri="{FF2B5EF4-FFF2-40B4-BE49-F238E27FC236}">
                  <a16:creationId xmlns:a16="http://schemas.microsoft.com/office/drawing/2014/main" id="{00AE3D37-8E39-43F4-9F61-00D678483E46}"/>
                </a:ext>
              </a:extLst>
            </p:cNvPr>
            <p:cNvSpPr txBox="1"/>
            <p:nvPr/>
          </p:nvSpPr>
          <p:spPr>
            <a:xfrm>
              <a:off x="3481161" y="3480162"/>
              <a:ext cx="1595637" cy="877163"/>
            </a:xfrm>
            <a:prstGeom prst="rect">
              <a:avLst/>
            </a:prstGeom>
            <a:noFill/>
          </p:spPr>
          <p:txBody>
            <a:bodyPr wrap="square">
              <a:spAutoFit/>
            </a:bodyPr>
            <a:lstStyle/>
            <a:p>
              <a:pPr lvl="0" algn="ctr">
                <a:buNone/>
              </a:pPr>
              <a:endParaRPr lang="es-ES" sz="1700" b="1" dirty="0">
                <a:solidFill>
                  <a:schemeClr val="tx1"/>
                </a:solidFill>
                <a:latin typeface="Trebuchet MS" panose="020B0603020202020204" pitchFamily="34" charset="0"/>
                <a:sym typeface="Trebuchet MS"/>
              </a:endParaRPr>
            </a:p>
            <a:p>
              <a:pPr lvl="0" algn="ctr">
                <a:buNone/>
              </a:pPr>
              <a:endParaRPr lang="es-ES" sz="1700" b="1" dirty="0">
                <a:solidFill>
                  <a:schemeClr val="tx1"/>
                </a:solidFill>
                <a:latin typeface="Trebuchet MS" panose="020B0603020202020204" pitchFamily="34" charset="0"/>
                <a:sym typeface="Trebuchet MS"/>
              </a:endParaRPr>
            </a:p>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grpSp>
      <p:sp>
        <p:nvSpPr>
          <p:cNvPr id="9" name="CuadroTexto 8">
            <a:extLst>
              <a:ext uri="{FF2B5EF4-FFF2-40B4-BE49-F238E27FC236}">
                <a16:creationId xmlns:a16="http://schemas.microsoft.com/office/drawing/2014/main" id="{206ECEF1-AB7F-0B55-3A0F-1A203AA50A81}"/>
              </a:ext>
            </a:extLst>
          </p:cNvPr>
          <p:cNvSpPr txBox="1"/>
          <p:nvPr/>
        </p:nvSpPr>
        <p:spPr>
          <a:xfrm>
            <a:off x="1042491" y="5686689"/>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10" name="CuadroTexto 9">
            <a:extLst>
              <a:ext uri="{FF2B5EF4-FFF2-40B4-BE49-F238E27FC236}">
                <a16:creationId xmlns:a16="http://schemas.microsoft.com/office/drawing/2014/main" id="{6B8EC6EB-D5F2-6F65-961C-C099BE596CAF}"/>
              </a:ext>
            </a:extLst>
          </p:cNvPr>
          <p:cNvSpPr txBox="1"/>
          <p:nvPr/>
        </p:nvSpPr>
        <p:spPr>
          <a:xfrm>
            <a:off x="2693730" y="5695925"/>
            <a:ext cx="4348245" cy="523220"/>
          </a:xfrm>
          <a:prstGeom prst="rect">
            <a:avLst/>
          </a:prstGeom>
          <a:noFill/>
        </p:spPr>
        <p:txBody>
          <a:bodyPr wrap="square">
            <a:spAutoFit/>
          </a:bodyPr>
          <a:lstStyle/>
          <a:p>
            <a:r>
              <a:rPr lang="es-MX" dirty="0">
                <a:solidFill>
                  <a:schemeClr val="bg1"/>
                </a:solidFill>
                <a:latin typeface="Trebuchet MS" panose="020B0603020202020204" pitchFamily="34" charset="0"/>
              </a:rPr>
              <a:t>Aserciones: Existencia, exactitud, </a:t>
            </a:r>
            <a:br>
              <a:rPr lang="es-MX" dirty="0">
                <a:solidFill>
                  <a:schemeClr val="bg1"/>
                </a:solidFill>
                <a:latin typeface="Trebuchet MS" panose="020B0603020202020204" pitchFamily="34" charset="0"/>
              </a:rPr>
            </a:br>
            <a:r>
              <a:rPr lang="es-MX" dirty="0">
                <a:solidFill>
                  <a:schemeClr val="bg1"/>
                </a:solidFill>
                <a:latin typeface="Trebuchet MS" panose="020B0603020202020204" pitchFamily="34" charset="0"/>
              </a:rPr>
              <a:t>valuación y clasificación </a:t>
            </a:r>
            <a:endParaRPr lang="es-EC"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840072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1936A43-4C40-1085-ED54-F6BEEAFE50F5}"/>
            </a:ext>
          </a:extLst>
        </p:cNvPr>
        <p:cNvGrpSpPr/>
        <p:nvPr/>
      </p:nvGrpSpPr>
      <p:grpSpPr>
        <a:xfrm>
          <a:off x="0" y="0"/>
          <a:ext cx="0" cy="0"/>
          <a:chOff x="0" y="0"/>
          <a:chExt cx="0" cy="0"/>
        </a:xfrm>
      </p:grpSpPr>
      <p:sp>
        <p:nvSpPr>
          <p:cNvPr id="34" name="TextBox 24">
            <a:extLst>
              <a:ext uri="{FF2B5EF4-FFF2-40B4-BE49-F238E27FC236}">
                <a16:creationId xmlns:a16="http://schemas.microsoft.com/office/drawing/2014/main" id="{43F08001-3717-95E8-5CA6-7321659D6449}"/>
              </a:ext>
            </a:extLst>
          </p:cNvPr>
          <p:cNvSpPr txBox="1"/>
          <p:nvPr/>
        </p:nvSpPr>
        <p:spPr>
          <a:xfrm>
            <a:off x="563881" y="1642099"/>
            <a:ext cx="3741050" cy="745329"/>
          </a:xfrm>
          <a:prstGeom prst="rect">
            <a:avLst/>
          </a:prstGeom>
        </p:spPr>
        <p:txBody>
          <a:bodyPr wrap="square" lIns="0" tIns="0" rIns="0" bIns="0" rtlCol="0" anchor="t">
            <a:spAutoFit/>
          </a:bodyPr>
          <a:lstStyle/>
          <a:p>
            <a:pPr algn="ctr" defTabSz="913943" eaLnBrk="0" fontAlgn="base" hangingPunct="0">
              <a:lnSpc>
                <a:spcPts val="5600"/>
              </a:lnSpc>
              <a:spcBef>
                <a:spcPct val="0"/>
              </a:spcBef>
              <a:spcAft>
                <a:spcPct val="0"/>
              </a:spcAft>
              <a:buClrTx/>
              <a:defRPr/>
            </a:pPr>
            <a:r>
              <a:rPr lang="en-US" sz="4998" b="1" kern="1200" dirty="0">
                <a:solidFill>
                  <a:srgbClr val="98002E"/>
                </a:solidFill>
                <a:effectLst>
                  <a:outerShdw blurRad="38100" dist="38100" dir="2700000" algn="tl">
                    <a:srgbClr val="000000">
                      <a:alpha val="43137"/>
                    </a:srgbClr>
                  </a:outerShdw>
                </a:effectLst>
                <a:latin typeface="Proxima Nova" panose="020B0604020202020204" charset="0"/>
                <a:ea typeface="+mn-ea"/>
                <a:cs typeface="+mn-cs"/>
              </a:rPr>
              <a:t>¡GRACIAS!</a:t>
            </a:r>
          </a:p>
        </p:txBody>
      </p:sp>
      <p:grpSp>
        <p:nvGrpSpPr>
          <p:cNvPr id="6" name="Group 4">
            <a:extLst>
              <a:ext uri="{FF2B5EF4-FFF2-40B4-BE49-F238E27FC236}">
                <a16:creationId xmlns:a16="http://schemas.microsoft.com/office/drawing/2014/main" id="{753CC7A5-DCF6-1442-FA56-A8C50D3B5D2F}"/>
              </a:ext>
            </a:extLst>
          </p:cNvPr>
          <p:cNvGrpSpPr/>
          <p:nvPr/>
        </p:nvGrpSpPr>
        <p:grpSpPr>
          <a:xfrm>
            <a:off x="437665" y="4998418"/>
            <a:ext cx="323290" cy="321486"/>
            <a:chOff x="0" y="0"/>
            <a:chExt cx="431277" cy="428871"/>
          </a:xfrm>
        </p:grpSpPr>
        <p:grpSp>
          <p:nvGrpSpPr>
            <p:cNvPr id="7" name="Group 5">
              <a:extLst>
                <a:ext uri="{FF2B5EF4-FFF2-40B4-BE49-F238E27FC236}">
                  <a16:creationId xmlns:a16="http://schemas.microsoft.com/office/drawing/2014/main" id="{C894A62C-A97B-2B4B-5F48-E9E3C96996F2}"/>
                </a:ext>
              </a:extLst>
            </p:cNvPr>
            <p:cNvGrpSpPr/>
            <p:nvPr/>
          </p:nvGrpSpPr>
          <p:grpSpPr>
            <a:xfrm>
              <a:off x="0" y="39869"/>
              <a:ext cx="431277" cy="349134"/>
              <a:chOff x="0" y="0"/>
              <a:chExt cx="127786" cy="103447"/>
            </a:xfrm>
          </p:grpSpPr>
          <p:sp>
            <p:nvSpPr>
              <p:cNvPr id="9" name="Freeform 6">
                <a:extLst>
                  <a:ext uri="{FF2B5EF4-FFF2-40B4-BE49-F238E27FC236}">
                    <a16:creationId xmlns:a16="http://schemas.microsoft.com/office/drawing/2014/main" id="{DFD8B7F3-5A95-1C23-545F-97A1507ED685}"/>
                  </a:ext>
                </a:extLst>
              </p:cNvPr>
              <p:cNvSpPr/>
              <p:nvPr/>
            </p:nvSpPr>
            <p:spPr>
              <a:xfrm>
                <a:off x="0" y="0"/>
                <a:ext cx="127786" cy="103447"/>
              </a:xfrm>
              <a:custGeom>
                <a:avLst/>
                <a:gdLst/>
                <a:ahLst/>
                <a:cxnLst/>
                <a:rect l="l" t="t" r="r" b="b"/>
                <a:pathLst>
                  <a:path w="127786" h="103447">
                    <a:moveTo>
                      <a:pt x="0" y="0"/>
                    </a:moveTo>
                    <a:lnTo>
                      <a:pt x="127786" y="0"/>
                    </a:lnTo>
                    <a:lnTo>
                      <a:pt x="127786" y="103447"/>
                    </a:lnTo>
                    <a:lnTo>
                      <a:pt x="0" y="103447"/>
                    </a:lnTo>
                    <a:close/>
                  </a:path>
                </a:pathLst>
              </a:custGeom>
              <a:solidFill>
                <a:srgbClr val="FFFFFF"/>
              </a:solidFill>
            </p:spPr>
            <p:txBody>
              <a:bodyPr/>
              <a:lstStyle/>
              <a:p>
                <a:endParaRPr lang="es-EC" sz="1399">
                  <a:solidFill>
                    <a:schemeClr val="tx1"/>
                  </a:solidFill>
                </a:endParaRPr>
              </a:p>
            </p:txBody>
          </p:sp>
          <p:sp>
            <p:nvSpPr>
              <p:cNvPr id="11" name="TextBox 7">
                <a:extLst>
                  <a:ext uri="{FF2B5EF4-FFF2-40B4-BE49-F238E27FC236}">
                    <a16:creationId xmlns:a16="http://schemas.microsoft.com/office/drawing/2014/main" id="{624553E2-326A-4B62-AA75-9B99718618BF}"/>
                  </a:ext>
                </a:extLst>
              </p:cNvPr>
              <p:cNvSpPr txBox="1"/>
              <p:nvPr/>
            </p:nvSpPr>
            <p:spPr>
              <a:xfrm>
                <a:off x="0" y="-47625"/>
                <a:ext cx="127786" cy="151072"/>
              </a:xfrm>
              <a:prstGeom prst="rect">
                <a:avLst/>
              </a:prstGeom>
            </p:spPr>
            <p:txBody>
              <a:bodyPr lIns="50774" tIns="50774" rIns="50774" bIns="50774" rtlCol="0" anchor="ctr"/>
              <a:lstStyle/>
              <a:p>
                <a:pPr algn="ctr">
                  <a:lnSpc>
                    <a:spcPts val="2417"/>
                  </a:lnSpc>
                </a:pPr>
                <a:endParaRPr sz="1399">
                  <a:solidFill>
                    <a:schemeClr val="tx1"/>
                  </a:solidFill>
                </a:endParaRPr>
              </a:p>
            </p:txBody>
          </p:sp>
        </p:grpSp>
        <p:sp>
          <p:nvSpPr>
            <p:cNvPr id="8" name="Freeform 8">
              <a:extLst>
                <a:ext uri="{FF2B5EF4-FFF2-40B4-BE49-F238E27FC236}">
                  <a16:creationId xmlns:a16="http://schemas.microsoft.com/office/drawing/2014/main" id="{D167E1D7-AC3B-E5BF-D2B0-A304CE680552}"/>
                </a:ext>
              </a:extLst>
            </p:cNvPr>
            <p:cNvSpPr/>
            <p:nvPr/>
          </p:nvSpPr>
          <p:spPr>
            <a:xfrm>
              <a:off x="1203" y="0"/>
              <a:ext cx="428871" cy="428871"/>
            </a:xfrm>
            <a:custGeom>
              <a:avLst/>
              <a:gdLst/>
              <a:ahLst/>
              <a:cxnLst/>
              <a:rect l="l" t="t" r="r" b="b"/>
              <a:pathLst>
                <a:path w="428871" h="428871">
                  <a:moveTo>
                    <a:pt x="0" y="0"/>
                  </a:moveTo>
                  <a:lnTo>
                    <a:pt x="428871" y="0"/>
                  </a:lnTo>
                  <a:lnTo>
                    <a:pt x="428871" y="428871"/>
                  </a:lnTo>
                  <a:lnTo>
                    <a:pt x="0" y="42887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s-EC" sz="1399">
                <a:solidFill>
                  <a:schemeClr val="tx1"/>
                </a:solidFill>
              </a:endParaRPr>
            </a:p>
          </p:txBody>
        </p:sp>
      </p:grpSp>
      <p:sp>
        <p:nvSpPr>
          <p:cNvPr id="12" name="Freeform 9">
            <a:extLst>
              <a:ext uri="{FF2B5EF4-FFF2-40B4-BE49-F238E27FC236}">
                <a16:creationId xmlns:a16="http://schemas.microsoft.com/office/drawing/2014/main" id="{E64432D6-5D4B-4C72-650A-A897C78BF7CA}"/>
              </a:ext>
            </a:extLst>
          </p:cNvPr>
          <p:cNvSpPr/>
          <p:nvPr/>
        </p:nvSpPr>
        <p:spPr>
          <a:xfrm>
            <a:off x="821125" y="4998418"/>
            <a:ext cx="321486" cy="321486"/>
          </a:xfrm>
          <a:custGeom>
            <a:avLst/>
            <a:gdLst/>
            <a:ahLst/>
            <a:cxnLst/>
            <a:rect l="l" t="t" r="r" b="b"/>
            <a:pathLst>
              <a:path w="321653" h="321653">
                <a:moveTo>
                  <a:pt x="0" y="0"/>
                </a:moveTo>
                <a:lnTo>
                  <a:pt x="321653" y="0"/>
                </a:lnTo>
                <a:lnTo>
                  <a:pt x="321653" y="321653"/>
                </a:lnTo>
                <a:lnTo>
                  <a:pt x="0" y="321653"/>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s-EC" sz="1399">
              <a:solidFill>
                <a:schemeClr val="tx1"/>
              </a:solidFill>
            </a:endParaRPr>
          </a:p>
        </p:txBody>
      </p:sp>
      <p:grpSp>
        <p:nvGrpSpPr>
          <p:cNvPr id="13" name="Group 10">
            <a:extLst>
              <a:ext uri="{FF2B5EF4-FFF2-40B4-BE49-F238E27FC236}">
                <a16:creationId xmlns:a16="http://schemas.microsoft.com/office/drawing/2014/main" id="{F146D96F-BA0F-2510-2BD6-AEEE0C1E93AE}"/>
              </a:ext>
            </a:extLst>
          </p:cNvPr>
          <p:cNvGrpSpPr/>
          <p:nvPr/>
        </p:nvGrpSpPr>
        <p:grpSpPr>
          <a:xfrm>
            <a:off x="1199730" y="4998418"/>
            <a:ext cx="321486" cy="321486"/>
            <a:chOff x="0" y="0"/>
            <a:chExt cx="428871" cy="428871"/>
          </a:xfrm>
        </p:grpSpPr>
        <p:grpSp>
          <p:nvGrpSpPr>
            <p:cNvPr id="15" name="Group 11">
              <a:extLst>
                <a:ext uri="{FF2B5EF4-FFF2-40B4-BE49-F238E27FC236}">
                  <a16:creationId xmlns:a16="http://schemas.microsoft.com/office/drawing/2014/main" id="{2B39008B-9CEC-3854-CDA1-F2DB5418E928}"/>
                </a:ext>
              </a:extLst>
            </p:cNvPr>
            <p:cNvGrpSpPr/>
            <p:nvPr/>
          </p:nvGrpSpPr>
          <p:grpSpPr>
            <a:xfrm>
              <a:off x="50504" y="21930"/>
              <a:ext cx="327862" cy="364631"/>
              <a:chOff x="0" y="0"/>
              <a:chExt cx="812800" cy="903955"/>
            </a:xfrm>
          </p:grpSpPr>
          <p:sp>
            <p:nvSpPr>
              <p:cNvPr id="17" name="Freeform 12">
                <a:extLst>
                  <a:ext uri="{FF2B5EF4-FFF2-40B4-BE49-F238E27FC236}">
                    <a16:creationId xmlns:a16="http://schemas.microsoft.com/office/drawing/2014/main" id="{89C0A9B0-24DB-18C3-9B30-FA7E457E2693}"/>
                  </a:ext>
                </a:extLst>
              </p:cNvPr>
              <p:cNvSpPr/>
              <p:nvPr/>
            </p:nvSpPr>
            <p:spPr>
              <a:xfrm>
                <a:off x="0" y="0"/>
                <a:ext cx="812800" cy="903955"/>
              </a:xfrm>
              <a:custGeom>
                <a:avLst/>
                <a:gdLst/>
                <a:ahLst/>
                <a:cxnLst/>
                <a:rect l="l" t="t" r="r" b="b"/>
                <a:pathLst>
                  <a:path w="812800" h="903955">
                    <a:moveTo>
                      <a:pt x="0" y="0"/>
                    </a:moveTo>
                    <a:lnTo>
                      <a:pt x="812800" y="0"/>
                    </a:lnTo>
                    <a:lnTo>
                      <a:pt x="812800" y="903955"/>
                    </a:lnTo>
                    <a:lnTo>
                      <a:pt x="0" y="903955"/>
                    </a:lnTo>
                    <a:close/>
                  </a:path>
                </a:pathLst>
              </a:custGeom>
              <a:solidFill>
                <a:srgbClr val="FFFFFF"/>
              </a:solidFill>
            </p:spPr>
            <p:txBody>
              <a:bodyPr/>
              <a:lstStyle/>
              <a:p>
                <a:endParaRPr lang="es-EC" sz="1399">
                  <a:solidFill>
                    <a:schemeClr val="tx1"/>
                  </a:solidFill>
                </a:endParaRPr>
              </a:p>
            </p:txBody>
          </p:sp>
          <p:sp>
            <p:nvSpPr>
              <p:cNvPr id="18" name="TextBox 13">
                <a:extLst>
                  <a:ext uri="{FF2B5EF4-FFF2-40B4-BE49-F238E27FC236}">
                    <a16:creationId xmlns:a16="http://schemas.microsoft.com/office/drawing/2014/main" id="{28352C3E-5958-4FA0-5A3A-E0D3CBBA8754}"/>
                  </a:ext>
                </a:extLst>
              </p:cNvPr>
              <p:cNvSpPr txBox="1"/>
              <p:nvPr/>
            </p:nvSpPr>
            <p:spPr>
              <a:xfrm>
                <a:off x="0" y="-47625"/>
                <a:ext cx="812800" cy="951580"/>
              </a:xfrm>
              <a:prstGeom prst="rect">
                <a:avLst/>
              </a:prstGeom>
            </p:spPr>
            <p:txBody>
              <a:bodyPr lIns="50774" tIns="50774" rIns="50774" bIns="50774" rtlCol="0" anchor="ctr"/>
              <a:lstStyle/>
              <a:p>
                <a:pPr algn="ctr">
                  <a:lnSpc>
                    <a:spcPts val="2417"/>
                  </a:lnSpc>
                </a:pPr>
                <a:endParaRPr sz="1399">
                  <a:solidFill>
                    <a:schemeClr val="tx1"/>
                  </a:solidFill>
                </a:endParaRPr>
              </a:p>
            </p:txBody>
          </p:sp>
        </p:grpSp>
        <p:sp>
          <p:nvSpPr>
            <p:cNvPr id="16" name="Freeform 14">
              <a:extLst>
                <a:ext uri="{FF2B5EF4-FFF2-40B4-BE49-F238E27FC236}">
                  <a16:creationId xmlns:a16="http://schemas.microsoft.com/office/drawing/2014/main" id="{1FCE8BED-5056-D87D-787D-84B77A92BE4D}"/>
                </a:ext>
              </a:extLst>
            </p:cNvPr>
            <p:cNvSpPr/>
            <p:nvPr/>
          </p:nvSpPr>
          <p:spPr>
            <a:xfrm>
              <a:off x="0" y="0"/>
              <a:ext cx="428871" cy="428871"/>
            </a:xfrm>
            <a:custGeom>
              <a:avLst/>
              <a:gdLst/>
              <a:ahLst/>
              <a:cxnLst/>
              <a:rect l="l" t="t" r="r" b="b"/>
              <a:pathLst>
                <a:path w="428871" h="428871">
                  <a:moveTo>
                    <a:pt x="0" y="0"/>
                  </a:moveTo>
                  <a:lnTo>
                    <a:pt x="428871" y="0"/>
                  </a:lnTo>
                  <a:lnTo>
                    <a:pt x="428871" y="428871"/>
                  </a:lnTo>
                  <a:lnTo>
                    <a:pt x="0" y="42887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s-EC" sz="1399">
                <a:solidFill>
                  <a:schemeClr val="tx1"/>
                </a:solidFill>
              </a:endParaRPr>
            </a:p>
          </p:txBody>
        </p:sp>
      </p:grpSp>
      <p:grpSp>
        <p:nvGrpSpPr>
          <p:cNvPr id="19" name="Group 15">
            <a:extLst>
              <a:ext uri="{FF2B5EF4-FFF2-40B4-BE49-F238E27FC236}">
                <a16:creationId xmlns:a16="http://schemas.microsoft.com/office/drawing/2014/main" id="{F162FE76-4436-9D22-8397-1845AE29F2A6}"/>
              </a:ext>
            </a:extLst>
          </p:cNvPr>
          <p:cNvGrpSpPr/>
          <p:nvPr/>
        </p:nvGrpSpPr>
        <p:grpSpPr>
          <a:xfrm>
            <a:off x="1578336" y="4966771"/>
            <a:ext cx="384779" cy="384779"/>
            <a:chOff x="0" y="0"/>
            <a:chExt cx="513305" cy="513305"/>
          </a:xfrm>
        </p:grpSpPr>
        <p:grpSp>
          <p:nvGrpSpPr>
            <p:cNvPr id="20" name="Group 16">
              <a:extLst>
                <a:ext uri="{FF2B5EF4-FFF2-40B4-BE49-F238E27FC236}">
                  <a16:creationId xmlns:a16="http://schemas.microsoft.com/office/drawing/2014/main" id="{6A804A8A-F338-4EBC-57DA-8D4E129205AC}"/>
                </a:ext>
              </a:extLst>
            </p:cNvPr>
            <p:cNvGrpSpPr/>
            <p:nvPr/>
          </p:nvGrpSpPr>
          <p:grpSpPr>
            <a:xfrm>
              <a:off x="21267" y="24920"/>
              <a:ext cx="470772" cy="463466"/>
              <a:chOff x="0" y="0"/>
              <a:chExt cx="769912" cy="757965"/>
            </a:xfrm>
          </p:grpSpPr>
          <p:sp>
            <p:nvSpPr>
              <p:cNvPr id="25" name="Freeform 17">
                <a:extLst>
                  <a:ext uri="{FF2B5EF4-FFF2-40B4-BE49-F238E27FC236}">
                    <a16:creationId xmlns:a16="http://schemas.microsoft.com/office/drawing/2014/main" id="{696A047C-87C7-28F3-B692-BA2A57273353}"/>
                  </a:ext>
                </a:extLst>
              </p:cNvPr>
              <p:cNvSpPr/>
              <p:nvPr/>
            </p:nvSpPr>
            <p:spPr>
              <a:xfrm>
                <a:off x="0" y="0"/>
                <a:ext cx="769912" cy="757965"/>
              </a:xfrm>
              <a:custGeom>
                <a:avLst/>
                <a:gdLst/>
                <a:ahLst/>
                <a:cxnLst/>
                <a:rect l="l" t="t" r="r" b="b"/>
                <a:pathLst>
                  <a:path w="769912" h="757965">
                    <a:moveTo>
                      <a:pt x="384956" y="0"/>
                    </a:moveTo>
                    <a:cubicBezTo>
                      <a:pt x="172351" y="0"/>
                      <a:pt x="0" y="169676"/>
                      <a:pt x="0" y="378982"/>
                    </a:cubicBezTo>
                    <a:cubicBezTo>
                      <a:pt x="0" y="588288"/>
                      <a:pt x="172351" y="757965"/>
                      <a:pt x="384956" y="757965"/>
                    </a:cubicBezTo>
                    <a:cubicBezTo>
                      <a:pt x="597561" y="757965"/>
                      <a:pt x="769912" y="588288"/>
                      <a:pt x="769912" y="378982"/>
                    </a:cubicBezTo>
                    <a:cubicBezTo>
                      <a:pt x="769912" y="169676"/>
                      <a:pt x="597561" y="0"/>
                      <a:pt x="384956" y="0"/>
                    </a:cubicBezTo>
                    <a:close/>
                  </a:path>
                </a:pathLst>
              </a:custGeom>
              <a:solidFill>
                <a:srgbClr val="E81A3B"/>
              </a:solidFill>
            </p:spPr>
            <p:txBody>
              <a:bodyPr/>
              <a:lstStyle/>
              <a:p>
                <a:endParaRPr lang="es-EC" sz="1399">
                  <a:solidFill>
                    <a:schemeClr val="tx1"/>
                  </a:solidFill>
                </a:endParaRPr>
              </a:p>
            </p:txBody>
          </p:sp>
          <p:sp>
            <p:nvSpPr>
              <p:cNvPr id="26" name="TextBox 18">
                <a:extLst>
                  <a:ext uri="{FF2B5EF4-FFF2-40B4-BE49-F238E27FC236}">
                    <a16:creationId xmlns:a16="http://schemas.microsoft.com/office/drawing/2014/main" id="{CA10C91B-AF0A-C052-A677-A42DFDEFAB92}"/>
                  </a:ext>
                </a:extLst>
              </p:cNvPr>
              <p:cNvSpPr txBox="1"/>
              <p:nvPr/>
            </p:nvSpPr>
            <p:spPr>
              <a:xfrm>
                <a:off x="76200" y="28575"/>
                <a:ext cx="617512" cy="653190"/>
              </a:xfrm>
              <a:prstGeom prst="rect">
                <a:avLst/>
              </a:prstGeom>
            </p:spPr>
            <p:txBody>
              <a:bodyPr lIns="50774" tIns="50774" rIns="50774" bIns="50774" rtlCol="0" anchor="ctr"/>
              <a:lstStyle/>
              <a:p>
                <a:pPr algn="ctr">
                  <a:lnSpc>
                    <a:spcPts val="2417"/>
                  </a:lnSpc>
                </a:pPr>
                <a:endParaRPr sz="1399">
                  <a:solidFill>
                    <a:schemeClr val="tx1"/>
                  </a:solidFill>
                </a:endParaRPr>
              </a:p>
            </p:txBody>
          </p:sp>
        </p:grpSp>
        <p:grpSp>
          <p:nvGrpSpPr>
            <p:cNvPr id="21" name="Group 19">
              <a:extLst>
                <a:ext uri="{FF2B5EF4-FFF2-40B4-BE49-F238E27FC236}">
                  <a16:creationId xmlns:a16="http://schemas.microsoft.com/office/drawing/2014/main" id="{0EC42EA5-6B2D-5735-C8B6-06C19B58A47E}"/>
                </a:ext>
              </a:extLst>
            </p:cNvPr>
            <p:cNvGrpSpPr>
              <a:grpSpLocks noChangeAspect="1"/>
            </p:cNvGrpSpPr>
            <p:nvPr/>
          </p:nvGrpSpPr>
          <p:grpSpPr>
            <a:xfrm>
              <a:off x="0" y="0"/>
              <a:ext cx="513305" cy="513305"/>
              <a:chOff x="0" y="0"/>
              <a:chExt cx="1779473" cy="1779473"/>
            </a:xfrm>
          </p:grpSpPr>
          <p:sp>
            <p:nvSpPr>
              <p:cNvPr id="22" name="Freeform 20">
                <a:extLst>
                  <a:ext uri="{FF2B5EF4-FFF2-40B4-BE49-F238E27FC236}">
                    <a16:creationId xmlns:a16="http://schemas.microsoft.com/office/drawing/2014/main" id="{9454A197-1517-790B-BB87-9F74D41C2FF0}"/>
                  </a:ext>
                </a:extLst>
              </p:cNvPr>
              <p:cNvSpPr/>
              <p:nvPr/>
            </p:nvSpPr>
            <p:spPr>
              <a:xfrm>
                <a:off x="63500" y="63500"/>
                <a:ext cx="1652524" cy="1652524"/>
              </a:xfrm>
              <a:custGeom>
                <a:avLst/>
                <a:gdLst/>
                <a:ahLst/>
                <a:cxnLst/>
                <a:rect l="l" t="t" r="r" b="b"/>
                <a:pathLst>
                  <a:path w="1652524" h="1652524">
                    <a:moveTo>
                      <a:pt x="1652524" y="826262"/>
                    </a:moveTo>
                    <a:cubicBezTo>
                      <a:pt x="1652524" y="1282573"/>
                      <a:pt x="1282573" y="1652524"/>
                      <a:pt x="826262" y="1652524"/>
                    </a:cubicBezTo>
                    <a:cubicBezTo>
                      <a:pt x="369951" y="1652524"/>
                      <a:pt x="0" y="1282573"/>
                      <a:pt x="0" y="826262"/>
                    </a:cubicBezTo>
                    <a:lnTo>
                      <a:pt x="6350" y="826262"/>
                    </a:lnTo>
                    <a:lnTo>
                      <a:pt x="0" y="826262"/>
                    </a:lnTo>
                    <a:cubicBezTo>
                      <a:pt x="0" y="369951"/>
                      <a:pt x="369951" y="0"/>
                      <a:pt x="826262" y="0"/>
                    </a:cubicBezTo>
                    <a:lnTo>
                      <a:pt x="826262" y="6350"/>
                    </a:lnTo>
                    <a:lnTo>
                      <a:pt x="826262" y="0"/>
                    </a:lnTo>
                    <a:cubicBezTo>
                      <a:pt x="1282573" y="0"/>
                      <a:pt x="1652524" y="369951"/>
                      <a:pt x="1652524" y="826262"/>
                    </a:cubicBezTo>
                    <a:lnTo>
                      <a:pt x="1646174" y="826262"/>
                    </a:lnTo>
                    <a:lnTo>
                      <a:pt x="1652524" y="826262"/>
                    </a:lnTo>
                    <a:moveTo>
                      <a:pt x="1639824" y="826262"/>
                    </a:moveTo>
                    <a:cubicBezTo>
                      <a:pt x="1639824" y="376936"/>
                      <a:pt x="1275588" y="12700"/>
                      <a:pt x="826262" y="12700"/>
                    </a:cubicBezTo>
                    <a:cubicBezTo>
                      <a:pt x="376936" y="12700"/>
                      <a:pt x="12700" y="376936"/>
                      <a:pt x="12700" y="826262"/>
                    </a:cubicBezTo>
                    <a:cubicBezTo>
                      <a:pt x="12700" y="1275588"/>
                      <a:pt x="376936" y="1639824"/>
                      <a:pt x="826262" y="1639824"/>
                    </a:cubicBezTo>
                    <a:cubicBezTo>
                      <a:pt x="1275588" y="1639824"/>
                      <a:pt x="1639824" y="1275588"/>
                      <a:pt x="1639824" y="826262"/>
                    </a:cubicBezTo>
                    <a:close/>
                  </a:path>
                </a:pathLst>
              </a:custGeom>
              <a:solidFill>
                <a:srgbClr val="FFFFFF"/>
              </a:solidFill>
            </p:spPr>
            <p:txBody>
              <a:bodyPr/>
              <a:lstStyle/>
              <a:p>
                <a:endParaRPr lang="es-EC" sz="1399">
                  <a:solidFill>
                    <a:schemeClr val="tx1"/>
                  </a:solidFill>
                </a:endParaRPr>
              </a:p>
            </p:txBody>
          </p:sp>
          <p:sp>
            <p:nvSpPr>
              <p:cNvPr id="23" name="Freeform 21">
                <a:extLst>
                  <a:ext uri="{FF2B5EF4-FFF2-40B4-BE49-F238E27FC236}">
                    <a16:creationId xmlns:a16="http://schemas.microsoft.com/office/drawing/2014/main" id="{B8705988-8FE2-4518-E514-F1E3CB6007EC}"/>
                  </a:ext>
                </a:extLst>
              </p:cNvPr>
              <p:cNvSpPr/>
              <p:nvPr/>
            </p:nvSpPr>
            <p:spPr>
              <a:xfrm>
                <a:off x="439547" y="425323"/>
                <a:ext cx="900303" cy="929132"/>
              </a:xfrm>
              <a:custGeom>
                <a:avLst/>
                <a:gdLst/>
                <a:ahLst/>
                <a:cxnLst/>
                <a:rect l="l" t="t" r="r" b="b"/>
                <a:pathLst>
                  <a:path w="900303" h="929132">
                    <a:moveTo>
                      <a:pt x="120015" y="68326"/>
                    </a:moveTo>
                    <a:lnTo>
                      <a:pt x="125095" y="76835"/>
                    </a:lnTo>
                    <a:cubicBezTo>
                      <a:pt x="138557" y="96393"/>
                      <a:pt x="149479" y="112141"/>
                      <a:pt x="160274" y="127889"/>
                    </a:cubicBezTo>
                    <a:lnTo>
                      <a:pt x="320929" y="361823"/>
                    </a:lnTo>
                    <a:cubicBezTo>
                      <a:pt x="392938" y="466471"/>
                      <a:pt x="465201" y="570992"/>
                      <a:pt x="537210" y="675640"/>
                    </a:cubicBezTo>
                    <a:lnTo>
                      <a:pt x="659003" y="853059"/>
                    </a:lnTo>
                    <a:cubicBezTo>
                      <a:pt x="664591" y="861187"/>
                      <a:pt x="670687" y="865251"/>
                      <a:pt x="681228" y="864870"/>
                    </a:cubicBezTo>
                    <a:lnTo>
                      <a:pt x="769112" y="864489"/>
                    </a:lnTo>
                    <a:cubicBezTo>
                      <a:pt x="773049" y="864489"/>
                      <a:pt x="776859" y="863600"/>
                      <a:pt x="782320" y="862965"/>
                    </a:cubicBezTo>
                    <a:lnTo>
                      <a:pt x="777367" y="855091"/>
                    </a:lnTo>
                    <a:cubicBezTo>
                      <a:pt x="744601" y="807339"/>
                      <a:pt x="713867" y="762762"/>
                      <a:pt x="683260" y="718058"/>
                    </a:cubicBezTo>
                    <a:lnTo>
                      <a:pt x="525145" y="488188"/>
                    </a:lnTo>
                    <a:cubicBezTo>
                      <a:pt x="451866" y="381762"/>
                      <a:pt x="378587" y="275463"/>
                      <a:pt x="305308" y="169037"/>
                    </a:cubicBezTo>
                    <a:lnTo>
                      <a:pt x="240284" y="74422"/>
                    </a:lnTo>
                    <a:cubicBezTo>
                      <a:pt x="236855" y="69342"/>
                      <a:pt x="233172" y="65913"/>
                      <a:pt x="226187" y="65913"/>
                    </a:cubicBezTo>
                    <a:lnTo>
                      <a:pt x="125603" y="66294"/>
                    </a:lnTo>
                    <a:cubicBezTo>
                      <a:pt x="124206" y="66294"/>
                      <a:pt x="122809" y="67183"/>
                      <a:pt x="120142" y="68199"/>
                    </a:cubicBezTo>
                    <a:moveTo>
                      <a:pt x="867791" y="6858"/>
                    </a:moveTo>
                    <a:lnTo>
                      <a:pt x="535305" y="393700"/>
                    </a:lnTo>
                    <a:cubicBezTo>
                      <a:pt x="657098" y="570611"/>
                      <a:pt x="778129" y="746379"/>
                      <a:pt x="900303" y="924052"/>
                    </a:cubicBezTo>
                    <a:lnTo>
                      <a:pt x="890397" y="925576"/>
                    </a:lnTo>
                    <a:cubicBezTo>
                      <a:pt x="806577" y="925703"/>
                      <a:pt x="726694" y="925449"/>
                      <a:pt x="646811" y="925957"/>
                    </a:cubicBezTo>
                    <a:lnTo>
                      <a:pt x="630682" y="921766"/>
                    </a:lnTo>
                    <a:cubicBezTo>
                      <a:pt x="549783" y="803402"/>
                      <a:pt x="474091" y="693547"/>
                      <a:pt x="398399" y="583565"/>
                    </a:cubicBezTo>
                    <a:lnTo>
                      <a:pt x="390906" y="573278"/>
                    </a:lnTo>
                    <a:cubicBezTo>
                      <a:pt x="369951" y="585851"/>
                      <a:pt x="354330" y="603758"/>
                      <a:pt x="338709" y="621919"/>
                    </a:cubicBezTo>
                    <a:lnTo>
                      <a:pt x="99568" y="901573"/>
                    </a:lnTo>
                    <a:cubicBezTo>
                      <a:pt x="83947" y="920115"/>
                      <a:pt x="68326" y="929132"/>
                      <a:pt x="44196" y="925957"/>
                    </a:cubicBezTo>
                    <a:lnTo>
                      <a:pt x="3175" y="925576"/>
                    </a:lnTo>
                    <a:cubicBezTo>
                      <a:pt x="2540" y="924433"/>
                      <a:pt x="2032" y="923417"/>
                      <a:pt x="1397" y="922274"/>
                    </a:cubicBezTo>
                    <a:lnTo>
                      <a:pt x="351155" y="515112"/>
                    </a:lnTo>
                    <a:cubicBezTo>
                      <a:pt x="234188" y="345186"/>
                      <a:pt x="117729" y="176022"/>
                      <a:pt x="0" y="4826"/>
                    </a:cubicBezTo>
                    <a:lnTo>
                      <a:pt x="9906" y="3556"/>
                    </a:lnTo>
                    <a:cubicBezTo>
                      <a:pt x="93726" y="3556"/>
                      <a:pt x="173482" y="3810"/>
                      <a:pt x="253365" y="3175"/>
                    </a:cubicBezTo>
                    <a:lnTo>
                      <a:pt x="269494" y="6985"/>
                    </a:lnTo>
                    <a:cubicBezTo>
                      <a:pt x="348107" y="121793"/>
                      <a:pt x="421386" y="228219"/>
                      <a:pt x="494538" y="334518"/>
                    </a:cubicBezTo>
                    <a:lnTo>
                      <a:pt x="497713" y="338455"/>
                    </a:lnTo>
                    <a:cubicBezTo>
                      <a:pt x="517779" y="321056"/>
                      <a:pt x="534670" y="301498"/>
                      <a:pt x="551561" y="281813"/>
                    </a:cubicBezTo>
                    <a:lnTo>
                      <a:pt x="765810" y="33401"/>
                    </a:lnTo>
                    <a:cubicBezTo>
                      <a:pt x="774446" y="23368"/>
                      <a:pt x="781812" y="9906"/>
                      <a:pt x="792734" y="4953"/>
                    </a:cubicBezTo>
                    <a:cubicBezTo>
                      <a:pt x="803656" y="0"/>
                      <a:pt x="818896" y="3556"/>
                      <a:pt x="832231" y="3556"/>
                    </a:cubicBezTo>
                    <a:lnTo>
                      <a:pt x="865632" y="3556"/>
                    </a:lnTo>
                    <a:cubicBezTo>
                      <a:pt x="866267" y="4699"/>
                      <a:pt x="867029" y="5842"/>
                      <a:pt x="867664" y="6985"/>
                    </a:cubicBezTo>
                  </a:path>
                </a:pathLst>
              </a:custGeom>
              <a:solidFill>
                <a:srgbClr val="FFFFFF"/>
              </a:solidFill>
            </p:spPr>
            <p:txBody>
              <a:bodyPr/>
              <a:lstStyle/>
              <a:p>
                <a:endParaRPr lang="es-EC" sz="1399">
                  <a:solidFill>
                    <a:schemeClr val="tx1"/>
                  </a:solidFill>
                </a:endParaRPr>
              </a:p>
            </p:txBody>
          </p:sp>
          <p:sp>
            <p:nvSpPr>
              <p:cNvPr id="24" name="Freeform 22">
                <a:extLst>
                  <a:ext uri="{FF2B5EF4-FFF2-40B4-BE49-F238E27FC236}">
                    <a16:creationId xmlns:a16="http://schemas.microsoft.com/office/drawing/2014/main" id="{D87F81D1-E1F8-8FF3-B06F-7FC4DCB0CCA3}"/>
                  </a:ext>
                </a:extLst>
              </p:cNvPr>
              <p:cNvSpPr/>
              <p:nvPr/>
            </p:nvSpPr>
            <p:spPr>
              <a:xfrm>
                <a:off x="428117" y="420243"/>
                <a:ext cx="923036" cy="940816"/>
              </a:xfrm>
              <a:custGeom>
                <a:avLst/>
                <a:gdLst/>
                <a:ahLst/>
                <a:cxnLst/>
                <a:rect l="l" t="t" r="r" b="b"/>
                <a:pathLst>
                  <a:path w="923036" h="940816">
                    <a:moveTo>
                      <a:pt x="136779" y="69977"/>
                    </a:moveTo>
                    <a:lnTo>
                      <a:pt x="139319" y="74168"/>
                    </a:lnTo>
                    <a:lnTo>
                      <a:pt x="140843" y="76581"/>
                    </a:lnTo>
                    <a:lnTo>
                      <a:pt x="141605" y="77724"/>
                    </a:lnTo>
                    <a:lnTo>
                      <a:pt x="143510" y="80645"/>
                    </a:lnTo>
                    <a:lnTo>
                      <a:pt x="144399" y="82042"/>
                    </a:lnTo>
                    <a:lnTo>
                      <a:pt x="161798" y="107188"/>
                    </a:lnTo>
                    <a:cubicBezTo>
                      <a:pt x="166878" y="114554"/>
                      <a:pt x="171958" y="121920"/>
                      <a:pt x="177038" y="129286"/>
                    </a:cubicBezTo>
                    <a:lnTo>
                      <a:pt x="233934" y="212090"/>
                    </a:lnTo>
                    <a:cubicBezTo>
                      <a:pt x="252857" y="239649"/>
                      <a:pt x="271780" y="267335"/>
                      <a:pt x="290703" y="294894"/>
                    </a:cubicBezTo>
                    <a:lnTo>
                      <a:pt x="337693" y="363220"/>
                    </a:lnTo>
                    <a:cubicBezTo>
                      <a:pt x="376936" y="420243"/>
                      <a:pt x="416179" y="477266"/>
                      <a:pt x="455549" y="534162"/>
                    </a:cubicBezTo>
                    <a:lnTo>
                      <a:pt x="553974" y="677037"/>
                    </a:lnTo>
                    <a:lnTo>
                      <a:pt x="548767" y="680593"/>
                    </a:lnTo>
                    <a:lnTo>
                      <a:pt x="553974" y="677037"/>
                    </a:lnTo>
                    <a:cubicBezTo>
                      <a:pt x="594741" y="736092"/>
                      <a:pt x="635381" y="795274"/>
                      <a:pt x="675767" y="854583"/>
                    </a:cubicBezTo>
                    <a:lnTo>
                      <a:pt x="670560" y="858139"/>
                    </a:lnTo>
                    <a:lnTo>
                      <a:pt x="675767" y="854583"/>
                    </a:lnTo>
                    <a:lnTo>
                      <a:pt x="684530" y="863854"/>
                    </a:lnTo>
                    <a:lnTo>
                      <a:pt x="692658" y="869950"/>
                    </a:lnTo>
                    <a:lnTo>
                      <a:pt x="692531" y="863600"/>
                    </a:lnTo>
                    <a:cubicBezTo>
                      <a:pt x="712216" y="863092"/>
                      <a:pt x="731774" y="863092"/>
                      <a:pt x="751332" y="863219"/>
                    </a:cubicBezTo>
                    <a:lnTo>
                      <a:pt x="780542" y="863219"/>
                    </a:lnTo>
                    <a:cubicBezTo>
                      <a:pt x="782574" y="863219"/>
                      <a:pt x="784733" y="862965"/>
                      <a:pt x="787781" y="862457"/>
                    </a:cubicBezTo>
                    <a:lnTo>
                      <a:pt x="791083" y="861949"/>
                    </a:lnTo>
                    <a:lnTo>
                      <a:pt x="793750" y="868045"/>
                    </a:lnTo>
                    <a:lnTo>
                      <a:pt x="788416" y="871474"/>
                    </a:lnTo>
                    <a:lnTo>
                      <a:pt x="785495" y="866902"/>
                    </a:lnTo>
                    <a:lnTo>
                      <a:pt x="784098" y="864743"/>
                    </a:lnTo>
                    <a:lnTo>
                      <a:pt x="783463" y="863854"/>
                    </a:lnTo>
                    <a:lnTo>
                      <a:pt x="782066" y="861822"/>
                    </a:lnTo>
                    <a:lnTo>
                      <a:pt x="786638" y="857250"/>
                    </a:lnTo>
                    <a:lnTo>
                      <a:pt x="781431" y="860806"/>
                    </a:lnTo>
                    <a:cubicBezTo>
                      <a:pt x="766064" y="838454"/>
                      <a:pt x="750697" y="816102"/>
                      <a:pt x="735330" y="793750"/>
                    </a:cubicBezTo>
                    <a:lnTo>
                      <a:pt x="689229" y="726694"/>
                    </a:lnTo>
                    <a:lnTo>
                      <a:pt x="694436" y="723138"/>
                    </a:lnTo>
                    <a:lnTo>
                      <a:pt x="689229" y="726694"/>
                    </a:lnTo>
                    <a:cubicBezTo>
                      <a:pt x="670433" y="699262"/>
                      <a:pt x="651383" y="671576"/>
                      <a:pt x="632460" y="644017"/>
                    </a:cubicBezTo>
                    <a:lnTo>
                      <a:pt x="575564" y="561213"/>
                    </a:lnTo>
                    <a:cubicBezTo>
                      <a:pt x="560832" y="539750"/>
                      <a:pt x="546100" y="518287"/>
                      <a:pt x="531368" y="496951"/>
                    </a:cubicBezTo>
                    <a:lnTo>
                      <a:pt x="381508" y="279400"/>
                    </a:lnTo>
                    <a:cubicBezTo>
                      <a:pt x="358140" y="245491"/>
                      <a:pt x="334772" y="211709"/>
                      <a:pt x="311531" y="177800"/>
                    </a:cubicBezTo>
                    <a:lnTo>
                      <a:pt x="316738" y="174244"/>
                    </a:lnTo>
                    <a:lnTo>
                      <a:pt x="311531" y="177800"/>
                    </a:lnTo>
                    <a:lnTo>
                      <a:pt x="303784" y="166497"/>
                    </a:lnTo>
                    <a:cubicBezTo>
                      <a:pt x="301244" y="162687"/>
                      <a:pt x="298577" y="159004"/>
                      <a:pt x="296037" y="155194"/>
                    </a:cubicBezTo>
                    <a:lnTo>
                      <a:pt x="246507" y="83185"/>
                    </a:lnTo>
                    <a:lnTo>
                      <a:pt x="251714" y="79629"/>
                    </a:lnTo>
                    <a:lnTo>
                      <a:pt x="246507" y="83185"/>
                    </a:lnTo>
                    <a:lnTo>
                      <a:pt x="241554" y="77470"/>
                    </a:lnTo>
                    <a:lnTo>
                      <a:pt x="237617" y="77470"/>
                    </a:lnTo>
                    <a:lnTo>
                      <a:pt x="172720" y="77724"/>
                    </a:lnTo>
                    <a:cubicBezTo>
                      <a:pt x="160782" y="77724"/>
                      <a:pt x="148844" y="77724"/>
                      <a:pt x="136906" y="77851"/>
                    </a:cubicBezTo>
                    <a:lnTo>
                      <a:pt x="136906" y="77851"/>
                    </a:lnTo>
                    <a:lnTo>
                      <a:pt x="136906" y="77851"/>
                    </a:lnTo>
                    <a:lnTo>
                      <a:pt x="137541" y="77724"/>
                    </a:lnTo>
                    <a:lnTo>
                      <a:pt x="137160" y="77851"/>
                    </a:lnTo>
                    <a:lnTo>
                      <a:pt x="134620" y="78867"/>
                    </a:lnTo>
                    <a:lnTo>
                      <a:pt x="131318" y="73279"/>
                    </a:lnTo>
                    <a:lnTo>
                      <a:pt x="136652" y="69977"/>
                    </a:lnTo>
                    <a:moveTo>
                      <a:pt x="125857" y="76708"/>
                    </a:moveTo>
                    <a:lnTo>
                      <a:pt x="121666" y="69977"/>
                    </a:lnTo>
                    <a:lnTo>
                      <a:pt x="129032" y="67310"/>
                    </a:lnTo>
                    <a:lnTo>
                      <a:pt x="130556" y="66802"/>
                    </a:lnTo>
                    <a:lnTo>
                      <a:pt x="131318" y="66548"/>
                    </a:lnTo>
                    <a:lnTo>
                      <a:pt x="132969" y="65913"/>
                    </a:lnTo>
                    <a:lnTo>
                      <a:pt x="133985" y="65659"/>
                    </a:lnTo>
                    <a:lnTo>
                      <a:pt x="135763" y="65278"/>
                    </a:lnTo>
                    <a:lnTo>
                      <a:pt x="136906" y="71628"/>
                    </a:lnTo>
                    <a:lnTo>
                      <a:pt x="136906" y="65278"/>
                    </a:lnTo>
                    <a:cubicBezTo>
                      <a:pt x="148844" y="65278"/>
                      <a:pt x="160782" y="65151"/>
                      <a:pt x="172720" y="65151"/>
                    </a:cubicBezTo>
                    <a:lnTo>
                      <a:pt x="237490" y="64897"/>
                    </a:lnTo>
                    <a:lnTo>
                      <a:pt x="237617" y="71247"/>
                    </a:lnTo>
                    <a:lnTo>
                      <a:pt x="237490" y="64897"/>
                    </a:lnTo>
                    <a:lnTo>
                      <a:pt x="252857" y="70231"/>
                    </a:lnTo>
                    <a:lnTo>
                      <a:pt x="256921" y="76073"/>
                    </a:lnTo>
                    <a:cubicBezTo>
                      <a:pt x="273431" y="100076"/>
                      <a:pt x="289941" y="124079"/>
                      <a:pt x="306451" y="148082"/>
                    </a:cubicBezTo>
                    <a:lnTo>
                      <a:pt x="314198" y="159385"/>
                    </a:lnTo>
                    <a:cubicBezTo>
                      <a:pt x="316738" y="163195"/>
                      <a:pt x="319405" y="166878"/>
                      <a:pt x="321945" y="170688"/>
                    </a:cubicBezTo>
                    <a:lnTo>
                      <a:pt x="391922" y="272288"/>
                    </a:lnTo>
                    <a:cubicBezTo>
                      <a:pt x="441833" y="344805"/>
                      <a:pt x="491871" y="417322"/>
                      <a:pt x="541782" y="489839"/>
                    </a:cubicBezTo>
                    <a:lnTo>
                      <a:pt x="536575" y="493395"/>
                    </a:lnTo>
                    <a:lnTo>
                      <a:pt x="541782" y="489839"/>
                    </a:lnTo>
                    <a:cubicBezTo>
                      <a:pt x="556514" y="511302"/>
                      <a:pt x="571246" y="532765"/>
                      <a:pt x="585978" y="554228"/>
                    </a:cubicBezTo>
                    <a:lnTo>
                      <a:pt x="642874" y="637032"/>
                    </a:lnTo>
                    <a:cubicBezTo>
                      <a:pt x="661797" y="664591"/>
                      <a:pt x="680847" y="692277"/>
                      <a:pt x="699770" y="719836"/>
                    </a:cubicBezTo>
                    <a:lnTo>
                      <a:pt x="745871" y="786892"/>
                    </a:lnTo>
                    <a:cubicBezTo>
                      <a:pt x="761238" y="809244"/>
                      <a:pt x="776605" y="831596"/>
                      <a:pt x="791972" y="853948"/>
                    </a:cubicBezTo>
                    <a:lnTo>
                      <a:pt x="791972" y="853948"/>
                    </a:lnTo>
                    <a:lnTo>
                      <a:pt x="793496" y="856107"/>
                    </a:lnTo>
                    <a:lnTo>
                      <a:pt x="794258" y="857250"/>
                    </a:lnTo>
                    <a:lnTo>
                      <a:pt x="796290" y="860425"/>
                    </a:lnTo>
                    <a:lnTo>
                      <a:pt x="798068" y="863219"/>
                    </a:lnTo>
                    <a:lnTo>
                      <a:pt x="804672" y="873379"/>
                    </a:lnTo>
                    <a:lnTo>
                      <a:pt x="794639" y="874649"/>
                    </a:lnTo>
                    <a:lnTo>
                      <a:pt x="791337" y="875157"/>
                    </a:lnTo>
                    <a:lnTo>
                      <a:pt x="783844" y="876300"/>
                    </a:lnTo>
                    <a:lnTo>
                      <a:pt x="780669" y="869950"/>
                    </a:lnTo>
                    <a:lnTo>
                      <a:pt x="780669" y="876300"/>
                    </a:lnTo>
                    <a:cubicBezTo>
                      <a:pt x="770890" y="876300"/>
                      <a:pt x="761111" y="876300"/>
                      <a:pt x="751332" y="876300"/>
                    </a:cubicBezTo>
                    <a:lnTo>
                      <a:pt x="693039" y="876681"/>
                    </a:lnTo>
                    <a:cubicBezTo>
                      <a:pt x="679958" y="877062"/>
                      <a:pt x="671957" y="871601"/>
                      <a:pt x="665480" y="862076"/>
                    </a:cubicBezTo>
                    <a:lnTo>
                      <a:pt x="665480" y="862076"/>
                    </a:lnTo>
                    <a:lnTo>
                      <a:pt x="543433" y="684276"/>
                    </a:lnTo>
                    <a:cubicBezTo>
                      <a:pt x="510667" y="636651"/>
                      <a:pt x="477774" y="589026"/>
                      <a:pt x="445008" y="541401"/>
                    </a:cubicBezTo>
                    <a:lnTo>
                      <a:pt x="327152" y="370459"/>
                    </a:lnTo>
                    <a:lnTo>
                      <a:pt x="332359" y="366903"/>
                    </a:lnTo>
                    <a:lnTo>
                      <a:pt x="327152" y="370459"/>
                    </a:lnTo>
                    <a:cubicBezTo>
                      <a:pt x="311404" y="347726"/>
                      <a:pt x="295783" y="324866"/>
                      <a:pt x="280162" y="302133"/>
                    </a:cubicBezTo>
                    <a:lnTo>
                      <a:pt x="223393" y="219329"/>
                    </a:lnTo>
                    <a:cubicBezTo>
                      <a:pt x="204470" y="191770"/>
                      <a:pt x="185547" y="164084"/>
                      <a:pt x="166624" y="136525"/>
                    </a:cubicBezTo>
                    <a:lnTo>
                      <a:pt x="171831" y="132969"/>
                    </a:lnTo>
                    <a:lnTo>
                      <a:pt x="166624" y="136525"/>
                    </a:lnTo>
                    <a:cubicBezTo>
                      <a:pt x="161544" y="129159"/>
                      <a:pt x="156464" y="121793"/>
                      <a:pt x="151384" y="114554"/>
                    </a:cubicBezTo>
                    <a:lnTo>
                      <a:pt x="133985" y="89281"/>
                    </a:lnTo>
                    <a:lnTo>
                      <a:pt x="139192" y="85725"/>
                    </a:lnTo>
                    <a:lnTo>
                      <a:pt x="133985" y="89281"/>
                    </a:lnTo>
                    <a:lnTo>
                      <a:pt x="131826" y="86106"/>
                    </a:lnTo>
                    <a:lnTo>
                      <a:pt x="130810" y="84455"/>
                    </a:lnTo>
                    <a:lnTo>
                      <a:pt x="128524" y="80772"/>
                    </a:lnTo>
                    <a:lnTo>
                      <a:pt x="126873" y="78105"/>
                    </a:lnTo>
                    <a:close/>
                    <a:moveTo>
                      <a:pt x="883793" y="16129"/>
                    </a:moveTo>
                    <a:lnTo>
                      <a:pt x="551561" y="402844"/>
                    </a:lnTo>
                    <a:lnTo>
                      <a:pt x="546735" y="398653"/>
                    </a:lnTo>
                    <a:lnTo>
                      <a:pt x="551942" y="395097"/>
                    </a:lnTo>
                    <a:lnTo>
                      <a:pt x="563753" y="412242"/>
                    </a:lnTo>
                    <a:cubicBezTo>
                      <a:pt x="567690" y="417957"/>
                      <a:pt x="571627" y="423672"/>
                      <a:pt x="575564" y="429387"/>
                    </a:cubicBezTo>
                    <a:lnTo>
                      <a:pt x="923036" y="934212"/>
                    </a:lnTo>
                    <a:lnTo>
                      <a:pt x="912495" y="935355"/>
                    </a:lnTo>
                    <a:lnTo>
                      <a:pt x="908812" y="935863"/>
                    </a:lnTo>
                    <a:lnTo>
                      <a:pt x="904367" y="936498"/>
                    </a:lnTo>
                    <a:lnTo>
                      <a:pt x="903097" y="936625"/>
                    </a:lnTo>
                    <a:lnTo>
                      <a:pt x="899668" y="937006"/>
                    </a:lnTo>
                    <a:lnTo>
                      <a:pt x="897890" y="930656"/>
                    </a:lnTo>
                    <a:lnTo>
                      <a:pt x="897890" y="937006"/>
                    </a:lnTo>
                    <a:cubicBezTo>
                      <a:pt x="873887" y="937006"/>
                      <a:pt x="849757" y="937006"/>
                      <a:pt x="825754" y="937006"/>
                    </a:cubicBezTo>
                    <a:lnTo>
                      <a:pt x="753618" y="937006"/>
                    </a:lnTo>
                    <a:cubicBezTo>
                      <a:pt x="721868" y="937006"/>
                      <a:pt x="690118" y="937133"/>
                      <a:pt x="658368" y="937260"/>
                    </a:cubicBezTo>
                    <a:lnTo>
                      <a:pt x="658368" y="930910"/>
                    </a:lnTo>
                    <a:lnTo>
                      <a:pt x="658368" y="937260"/>
                    </a:lnTo>
                    <a:cubicBezTo>
                      <a:pt x="645033" y="937387"/>
                      <a:pt x="637794" y="931545"/>
                      <a:pt x="631317" y="922147"/>
                    </a:cubicBezTo>
                    <a:lnTo>
                      <a:pt x="636524" y="918591"/>
                    </a:lnTo>
                    <a:lnTo>
                      <a:pt x="631317" y="922147"/>
                    </a:lnTo>
                    <a:cubicBezTo>
                      <a:pt x="565912" y="826643"/>
                      <a:pt x="500253" y="731266"/>
                      <a:pt x="434721" y="635889"/>
                    </a:cubicBezTo>
                    <a:lnTo>
                      <a:pt x="404622" y="592201"/>
                    </a:lnTo>
                    <a:cubicBezTo>
                      <a:pt x="402336" y="588899"/>
                      <a:pt x="399923" y="585597"/>
                      <a:pt x="397129" y="581787"/>
                    </a:cubicBezTo>
                    <a:lnTo>
                      <a:pt x="394335" y="577977"/>
                    </a:lnTo>
                    <a:lnTo>
                      <a:pt x="397891" y="572135"/>
                    </a:lnTo>
                    <a:lnTo>
                      <a:pt x="402717" y="576326"/>
                    </a:lnTo>
                    <a:lnTo>
                      <a:pt x="386715" y="594741"/>
                    </a:lnTo>
                    <a:cubicBezTo>
                      <a:pt x="381508" y="600710"/>
                      <a:pt x="376428" y="606552"/>
                      <a:pt x="371348" y="612394"/>
                    </a:cubicBezTo>
                    <a:lnTo>
                      <a:pt x="355219" y="631063"/>
                    </a:lnTo>
                    <a:cubicBezTo>
                      <a:pt x="335788" y="653669"/>
                      <a:pt x="316357" y="676275"/>
                      <a:pt x="296926" y="698881"/>
                    </a:cubicBezTo>
                    <a:lnTo>
                      <a:pt x="238633" y="766699"/>
                    </a:lnTo>
                    <a:cubicBezTo>
                      <a:pt x="197612" y="814451"/>
                      <a:pt x="156718" y="862330"/>
                      <a:pt x="116078" y="910590"/>
                    </a:cubicBezTo>
                    <a:lnTo>
                      <a:pt x="111252" y="906526"/>
                    </a:lnTo>
                    <a:lnTo>
                      <a:pt x="116078" y="910590"/>
                    </a:lnTo>
                    <a:cubicBezTo>
                      <a:pt x="99568" y="930275"/>
                      <a:pt x="81915" y="940816"/>
                      <a:pt x="54991" y="937133"/>
                    </a:cubicBezTo>
                    <a:lnTo>
                      <a:pt x="54991" y="937133"/>
                    </a:lnTo>
                    <a:lnTo>
                      <a:pt x="27813" y="936625"/>
                    </a:lnTo>
                    <a:cubicBezTo>
                      <a:pt x="23495" y="936752"/>
                      <a:pt x="19177" y="936879"/>
                      <a:pt x="14732" y="936879"/>
                    </a:cubicBezTo>
                    <a:lnTo>
                      <a:pt x="10922" y="936879"/>
                    </a:lnTo>
                    <a:lnTo>
                      <a:pt x="7874" y="931164"/>
                    </a:lnTo>
                    <a:lnTo>
                      <a:pt x="5334" y="926338"/>
                    </a:lnTo>
                    <a:lnTo>
                      <a:pt x="308356" y="573532"/>
                    </a:lnTo>
                    <a:cubicBezTo>
                      <a:pt x="324866" y="554355"/>
                      <a:pt x="341249" y="535178"/>
                      <a:pt x="357759" y="516001"/>
                    </a:cubicBezTo>
                    <a:lnTo>
                      <a:pt x="362585" y="520192"/>
                    </a:lnTo>
                    <a:lnTo>
                      <a:pt x="357378" y="523748"/>
                    </a:lnTo>
                    <a:cubicBezTo>
                      <a:pt x="266192" y="391414"/>
                      <a:pt x="175387" y="259334"/>
                      <a:pt x="83947" y="126619"/>
                    </a:cubicBezTo>
                    <a:lnTo>
                      <a:pt x="0" y="4699"/>
                    </a:lnTo>
                    <a:lnTo>
                      <a:pt x="10668" y="3683"/>
                    </a:lnTo>
                    <a:lnTo>
                      <a:pt x="14351" y="3302"/>
                    </a:lnTo>
                    <a:lnTo>
                      <a:pt x="18669" y="2794"/>
                    </a:lnTo>
                    <a:lnTo>
                      <a:pt x="19939" y="2667"/>
                    </a:lnTo>
                    <a:lnTo>
                      <a:pt x="23241" y="2413"/>
                    </a:lnTo>
                    <a:lnTo>
                      <a:pt x="25019" y="8763"/>
                    </a:lnTo>
                    <a:lnTo>
                      <a:pt x="25019" y="2413"/>
                    </a:lnTo>
                    <a:cubicBezTo>
                      <a:pt x="48133" y="2413"/>
                      <a:pt x="71120" y="2413"/>
                      <a:pt x="94234" y="2413"/>
                    </a:cubicBezTo>
                    <a:lnTo>
                      <a:pt x="163449" y="2413"/>
                    </a:lnTo>
                    <a:cubicBezTo>
                      <a:pt x="197231" y="2413"/>
                      <a:pt x="230886" y="2286"/>
                      <a:pt x="264541" y="2032"/>
                    </a:cubicBezTo>
                    <a:lnTo>
                      <a:pt x="264541" y="8382"/>
                    </a:lnTo>
                    <a:lnTo>
                      <a:pt x="264541" y="2032"/>
                    </a:lnTo>
                    <a:cubicBezTo>
                      <a:pt x="277622" y="1905"/>
                      <a:pt x="284988" y="7239"/>
                      <a:pt x="291592" y="16764"/>
                    </a:cubicBezTo>
                    <a:lnTo>
                      <a:pt x="480949" y="291973"/>
                    </a:lnTo>
                    <a:cubicBezTo>
                      <a:pt x="491109" y="306705"/>
                      <a:pt x="501142" y="321310"/>
                      <a:pt x="511302" y="336042"/>
                    </a:cubicBezTo>
                    <a:lnTo>
                      <a:pt x="511302" y="336042"/>
                    </a:lnTo>
                    <a:lnTo>
                      <a:pt x="512826" y="338074"/>
                    </a:lnTo>
                    <a:lnTo>
                      <a:pt x="515747" y="341503"/>
                    </a:lnTo>
                    <a:lnTo>
                      <a:pt x="511810" y="346710"/>
                    </a:lnTo>
                    <a:lnTo>
                      <a:pt x="506984" y="342519"/>
                    </a:lnTo>
                    <a:cubicBezTo>
                      <a:pt x="512953" y="335534"/>
                      <a:pt x="518795" y="328803"/>
                      <a:pt x="524637" y="322072"/>
                    </a:cubicBezTo>
                    <a:lnTo>
                      <a:pt x="541655" y="302387"/>
                    </a:lnTo>
                    <a:cubicBezTo>
                      <a:pt x="547243" y="295910"/>
                      <a:pt x="552831" y="289433"/>
                      <a:pt x="558419" y="282956"/>
                    </a:cubicBezTo>
                    <a:lnTo>
                      <a:pt x="618998" y="212598"/>
                    </a:lnTo>
                    <a:cubicBezTo>
                      <a:pt x="639191" y="189103"/>
                      <a:pt x="659384" y="165735"/>
                      <a:pt x="679577" y="142240"/>
                    </a:cubicBezTo>
                    <a:lnTo>
                      <a:pt x="772541" y="34290"/>
                    </a:lnTo>
                    <a:cubicBezTo>
                      <a:pt x="774827" y="31750"/>
                      <a:pt x="776986" y="28829"/>
                      <a:pt x="779272" y="25654"/>
                    </a:cubicBezTo>
                    <a:lnTo>
                      <a:pt x="784098" y="19304"/>
                    </a:lnTo>
                    <a:lnTo>
                      <a:pt x="786765" y="16256"/>
                    </a:lnTo>
                    <a:lnTo>
                      <a:pt x="795655" y="6858"/>
                    </a:lnTo>
                    <a:lnTo>
                      <a:pt x="801751" y="4191"/>
                    </a:lnTo>
                    <a:cubicBezTo>
                      <a:pt x="811276" y="0"/>
                      <a:pt x="822706" y="889"/>
                      <a:pt x="831850" y="1651"/>
                    </a:cubicBezTo>
                    <a:lnTo>
                      <a:pt x="839978" y="2286"/>
                    </a:lnTo>
                    <a:lnTo>
                      <a:pt x="843661" y="2286"/>
                    </a:lnTo>
                    <a:lnTo>
                      <a:pt x="867029" y="2286"/>
                    </a:lnTo>
                    <a:cubicBezTo>
                      <a:pt x="870331" y="2286"/>
                      <a:pt x="873760" y="2286"/>
                      <a:pt x="877062" y="2286"/>
                    </a:cubicBezTo>
                    <a:lnTo>
                      <a:pt x="880618" y="2286"/>
                    </a:lnTo>
                    <a:lnTo>
                      <a:pt x="883920" y="7620"/>
                    </a:lnTo>
                    <a:lnTo>
                      <a:pt x="886968" y="12700"/>
                    </a:lnTo>
                    <a:lnTo>
                      <a:pt x="883920" y="16256"/>
                    </a:lnTo>
                    <a:moveTo>
                      <a:pt x="874268" y="8001"/>
                    </a:moveTo>
                    <a:lnTo>
                      <a:pt x="879094" y="12192"/>
                    </a:lnTo>
                    <a:lnTo>
                      <a:pt x="873633" y="15494"/>
                    </a:lnTo>
                    <a:lnTo>
                      <a:pt x="871474" y="12065"/>
                    </a:lnTo>
                    <a:lnTo>
                      <a:pt x="876935" y="8763"/>
                    </a:lnTo>
                    <a:lnTo>
                      <a:pt x="876935" y="15113"/>
                    </a:lnTo>
                    <a:lnTo>
                      <a:pt x="866902" y="15113"/>
                    </a:lnTo>
                    <a:cubicBezTo>
                      <a:pt x="859155" y="15113"/>
                      <a:pt x="851281" y="15113"/>
                      <a:pt x="843534" y="15113"/>
                    </a:cubicBezTo>
                    <a:lnTo>
                      <a:pt x="843534" y="8763"/>
                    </a:lnTo>
                    <a:lnTo>
                      <a:pt x="843534" y="15113"/>
                    </a:lnTo>
                    <a:lnTo>
                      <a:pt x="834771" y="14859"/>
                    </a:lnTo>
                    <a:lnTo>
                      <a:pt x="830707" y="14605"/>
                    </a:lnTo>
                    <a:cubicBezTo>
                      <a:pt x="820547" y="13843"/>
                      <a:pt x="812673" y="13462"/>
                      <a:pt x="806704" y="16129"/>
                    </a:cubicBezTo>
                    <a:lnTo>
                      <a:pt x="804164" y="10287"/>
                    </a:lnTo>
                    <a:lnTo>
                      <a:pt x="806704" y="16129"/>
                    </a:lnTo>
                    <a:lnTo>
                      <a:pt x="799719" y="20701"/>
                    </a:lnTo>
                    <a:lnTo>
                      <a:pt x="796036" y="24892"/>
                    </a:lnTo>
                    <a:lnTo>
                      <a:pt x="791591" y="30480"/>
                    </a:lnTo>
                    <a:lnTo>
                      <a:pt x="784479" y="39878"/>
                    </a:lnTo>
                    <a:lnTo>
                      <a:pt x="777113" y="38735"/>
                    </a:lnTo>
                    <a:lnTo>
                      <a:pt x="781939" y="42926"/>
                    </a:lnTo>
                    <a:cubicBezTo>
                      <a:pt x="750951" y="78867"/>
                      <a:pt x="719963" y="114808"/>
                      <a:pt x="688975" y="150876"/>
                    </a:cubicBezTo>
                    <a:lnTo>
                      <a:pt x="628396" y="221234"/>
                    </a:lnTo>
                    <a:cubicBezTo>
                      <a:pt x="608203" y="244729"/>
                      <a:pt x="588010" y="268097"/>
                      <a:pt x="567817" y="291592"/>
                    </a:cubicBezTo>
                    <a:lnTo>
                      <a:pt x="562991" y="287401"/>
                    </a:lnTo>
                    <a:lnTo>
                      <a:pt x="567817" y="291592"/>
                    </a:lnTo>
                    <a:cubicBezTo>
                      <a:pt x="562229" y="298069"/>
                      <a:pt x="556641" y="304546"/>
                      <a:pt x="551053" y="311023"/>
                    </a:cubicBezTo>
                    <a:lnTo>
                      <a:pt x="534035" y="330327"/>
                    </a:lnTo>
                    <a:cubicBezTo>
                      <a:pt x="528193" y="337058"/>
                      <a:pt x="522351" y="343916"/>
                      <a:pt x="516382" y="350774"/>
                    </a:cubicBezTo>
                    <a:lnTo>
                      <a:pt x="511429" y="356489"/>
                    </a:lnTo>
                    <a:lnTo>
                      <a:pt x="506603" y="350647"/>
                    </a:lnTo>
                    <a:lnTo>
                      <a:pt x="504952" y="348742"/>
                    </a:lnTo>
                    <a:lnTo>
                      <a:pt x="501777" y="344932"/>
                    </a:lnTo>
                    <a:lnTo>
                      <a:pt x="505841" y="339725"/>
                    </a:lnTo>
                    <a:lnTo>
                      <a:pt x="500634" y="343281"/>
                    </a:lnTo>
                    <a:cubicBezTo>
                      <a:pt x="490474" y="328549"/>
                      <a:pt x="480441" y="313944"/>
                      <a:pt x="470281" y="299212"/>
                    </a:cubicBezTo>
                    <a:lnTo>
                      <a:pt x="281305" y="23876"/>
                    </a:lnTo>
                    <a:lnTo>
                      <a:pt x="286512" y="20320"/>
                    </a:lnTo>
                    <a:lnTo>
                      <a:pt x="281305" y="23876"/>
                    </a:lnTo>
                    <a:lnTo>
                      <a:pt x="272923" y="14605"/>
                    </a:lnTo>
                    <a:lnTo>
                      <a:pt x="264795" y="14605"/>
                    </a:lnTo>
                    <a:cubicBezTo>
                      <a:pt x="231013" y="14859"/>
                      <a:pt x="197358" y="14859"/>
                      <a:pt x="163576" y="14986"/>
                    </a:cubicBezTo>
                    <a:lnTo>
                      <a:pt x="94361" y="14986"/>
                    </a:lnTo>
                    <a:cubicBezTo>
                      <a:pt x="71247" y="14986"/>
                      <a:pt x="48260" y="14986"/>
                      <a:pt x="25146" y="14986"/>
                    </a:cubicBezTo>
                    <a:lnTo>
                      <a:pt x="25146" y="14986"/>
                    </a:lnTo>
                    <a:lnTo>
                      <a:pt x="22733" y="15113"/>
                    </a:lnTo>
                    <a:lnTo>
                      <a:pt x="21336" y="15240"/>
                    </a:lnTo>
                    <a:lnTo>
                      <a:pt x="19050" y="15494"/>
                    </a:lnTo>
                    <a:lnTo>
                      <a:pt x="14097" y="16129"/>
                    </a:lnTo>
                    <a:lnTo>
                      <a:pt x="11303" y="10033"/>
                    </a:lnTo>
                    <a:lnTo>
                      <a:pt x="16510" y="6477"/>
                    </a:lnTo>
                    <a:cubicBezTo>
                      <a:pt x="42545" y="44196"/>
                      <a:pt x="68453" y="81915"/>
                      <a:pt x="94361" y="119507"/>
                    </a:cubicBezTo>
                    <a:lnTo>
                      <a:pt x="370586" y="520573"/>
                    </a:lnTo>
                    <a:lnTo>
                      <a:pt x="367411" y="524256"/>
                    </a:lnTo>
                    <a:cubicBezTo>
                      <a:pt x="350901" y="543433"/>
                      <a:pt x="334518" y="562610"/>
                      <a:pt x="318008" y="581787"/>
                    </a:cubicBezTo>
                    <a:lnTo>
                      <a:pt x="17653" y="931418"/>
                    </a:lnTo>
                    <a:lnTo>
                      <a:pt x="12827" y="927227"/>
                    </a:lnTo>
                    <a:lnTo>
                      <a:pt x="18415" y="924179"/>
                    </a:lnTo>
                    <a:lnTo>
                      <a:pt x="20193" y="927354"/>
                    </a:lnTo>
                    <a:lnTo>
                      <a:pt x="14605" y="930402"/>
                    </a:lnTo>
                    <a:lnTo>
                      <a:pt x="14605" y="924052"/>
                    </a:lnTo>
                    <a:lnTo>
                      <a:pt x="22860" y="923925"/>
                    </a:lnTo>
                    <a:lnTo>
                      <a:pt x="27178" y="923798"/>
                    </a:lnTo>
                    <a:lnTo>
                      <a:pt x="56515" y="924433"/>
                    </a:lnTo>
                    <a:lnTo>
                      <a:pt x="55626" y="930783"/>
                    </a:lnTo>
                    <a:lnTo>
                      <a:pt x="56515" y="924433"/>
                    </a:lnTo>
                    <a:cubicBezTo>
                      <a:pt x="77724" y="927354"/>
                      <a:pt x="91440" y="919734"/>
                      <a:pt x="106172" y="902335"/>
                    </a:cubicBezTo>
                    <a:lnTo>
                      <a:pt x="106172" y="902335"/>
                    </a:lnTo>
                    <a:lnTo>
                      <a:pt x="228727" y="758317"/>
                    </a:lnTo>
                    <a:cubicBezTo>
                      <a:pt x="248158" y="735711"/>
                      <a:pt x="267589" y="713105"/>
                      <a:pt x="287020" y="690499"/>
                    </a:cubicBezTo>
                    <a:lnTo>
                      <a:pt x="345313" y="622681"/>
                    </a:lnTo>
                    <a:lnTo>
                      <a:pt x="350139" y="626872"/>
                    </a:lnTo>
                    <a:lnTo>
                      <a:pt x="345313" y="622681"/>
                    </a:lnTo>
                    <a:cubicBezTo>
                      <a:pt x="350647" y="616458"/>
                      <a:pt x="356108" y="610108"/>
                      <a:pt x="361569" y="603885"/>
                    </a:cubicBezTo>
                    <a:lnTo>
                      <a:pt x="376936" y="586232"/>
                    </a:lnTo>
                    <a:cubicBezTo>
                      <a:pt x="382270" y="580136"/>
                      <a:pt x="387477" y="574040"/>
                      <a:pt x="392938" y="567817"/>
                    </a:cubicBezTo>
                    <a:lnTo>
                      <a:pt x="398145" y="561848"/>
                    </a:lnTo>
                    <a:lnTo>
                      <a:pt x="405765" y="572262"/>
                    </a:lnTo>
                    <a:lnTo>
                      <a:pt x="412496" y="581279"/>
                    </a:lnTo>
                    <a:lnTo>
                      <a:pt x="409702" y="588518"/>
                    </a:lnTo>
                    <a:lnTo>
                      <a:pt x="414909" y="584962"/>
                    </a:lnTo>
                    <a:cubicBezTo>
                      <a:pt x="424942" y="599567"/>
                      <a:pt x="434975" y="614045"/>
                      <a:pt x="445008" y="628650"/>
                    </a:cubicBezTo>
                    <a:lnTo>
                      <a:pt x="641604" y="914908"/>
                    </a:lnTo>
                    <a:cubicBezTo>
                      <a:pt x="646430" y="921893"/>
                      <a:pt x="650113" y="924560"/>
                      <a:pt x="658114" y="924433"/>
                    </a:cubicBezTo>
                    <a:lnTo>
                      <a:pt x="658114" y="924433"/>
                    </a:lnTo>
                    <a:lnTo>
                      <a:pt x="753364" y="924179"/>
                    </a:lnTo>
                    <a:cubicBezTo>
                      <a:pt x="777367" y="924179"/>
                      <a:pt x="801497" y="924179"/>
                      <a:pt x="825500" y="924179"/>
                    </a:cubicBezTo>
                    <a:lnTo>
                      <a:pt x="897636" y="924179"/>
                    </a:lnTo>
                    <a:cubicBezTo>
                      <a:pt x="898779" y="924179"/>
                      <a:pt x="900049" y="924052"/>
                      <a:pt x="901446" y="923925"/>
                    </a:cubicBezTo>
                    <a:lnTo>
                      <a:pt x="903859" y="923671"/>
                    </a:lnTo>
                    <a:lnTo>
                      <a:pt x="908812" y="923036"/>
                    </a:lnTo>
                    <a:lnTo>
                      <a:pt x="911606" y="929132"/>
                    </a:lnTo>
                    <a:lnTo>
                      <a:pt x="906399" y="932688"/>
                    </a:lnTo>
                    <a:cubicBezTo>
                      <a:pt x="792099" y="766572"/>
                      <a:pt x="678688" y="601980"/>
                      <a:pt x="564896" y="436626"/>
                    </a:cubicBezTo>
                    <a:lnTo>
                      <a:pt x="553085" y="419481"/>
                    </a:lnTo>
                    <a:cubicBezTo>
                      <a:pt x="549148" y="413766"/>
                      <a:pt x="545211" y="408051"/>
                      <a:pt x="541274" y="402336"/>
                    </a:cubicBezTo>
                    <a:lnTo>
                      <a:pt x="538480" y="398272"/>
                    </a:lnTo>
                    <a:lnTo>
                      <a:pt x="541655" y="394589"/>
                    </a:lnTo>
                    <a:cubicBezTo>
                      <a:pt x="652907" y="265176"/>
                      <a:pt x="763397" y="136525"/>
                      <a:pt x="873887" y="7874"/>
                    </a:cubicBezTo>
                    <a:close/>
                  </a:path>
                </a:pathLst>
              </a:custGeom>
              <a:solidFill>
                <a:srgbClr val="FFFFFF"/>
              </a:solidFill>
            </p:spPr>
            <p:txBody>
              <a:bodyPr/>
              <a:lstStyle/>
              <a:p>
                <a:endParaRPr lang="es-EC" sz="1399">
                  <a:solidFill>
                    <a:schemeClr val="tx1"/>
                  </a:solidFill>
                </a:endParaRPr>
              </a:p>
            </p:txBody>
          </p:sp>
        </p:grpSp>
      </p:grpSp>
      <p:sp>
        <p:nvSpPr>
          <p:cNvPr id="27" name="TextBox 23">
            <a:extLst>
              <a:ext uri="{FF2B5EF4-FFF2-40B4-BE49-F238E27FC236}">
                <a16:creationId xmlns:a16="http://schemas.microsoft.com/office/drawing/2014/main" id="{A6BC8BBA-9818-B84F-BA3D-E8A3EE099DCC}"/>
              </a:ext>
            </a:extLst>
          </p:cNvPr>
          <p:cNvSpPr txBox="1"/>
          <p:nvPr/>
        </p:nvSpPr>
        <p:spPr>
          <a:xfrm>
            <a:off x="2131270" y="5042399"/>
            <a:ext cx="2115244" cy="230712"/>
          </a:xfrm>
          <a:prstGeom prst="rect">
            <a:avLst/>
          </a:prstGeom>
        </p:spPr>
        <p:txBody>
          <a:bodyPr wrap="square" lIns="0" tIns="0" rIns="0" bIns="0" rtlCol="0" anchor="t">
            <a:spAutoFit/>
          </a:bodyPr>
          <a:lstStyle/>
          <a:p>
            <a:pPr>
              <a:lnSpc>
                <a:spcPts val="1780"/>
              </a:lnSpc>
            </a:pPr>
            <a:r>
              <a:rPr lang="en-US" sz="1729" spc="152" dirty="0">
                <a:solidFill>
                  <a:schemeClr val="tx1"/>
                </a:solidFill>
                <a:latin typeface="Trebuchet MS" panose="020B0603020202020204" pitchFamily="34" charset="0"/>
                <a:cs typeface="Times New Roman" panose="02020603050405020304" pitchFamily="18" charset="0"/>
              </a:rPr>
              <a:t>BDO Ecuador</a:t>
            </a:r>
          </a:p>
        </p:txBody>
      </p:sp>
      <p:sp>
        <p:nvSpPr>
          <p:cNvPr id="31" name="TextBox 28">
            <a:extLst>
              <a:ext uri="{FF2B5EF4-FFF2-40B4-BE49-F238E27FC236}">
                <a16:creationId xmlns:a16="http://schemas.microsoft.com/office/drawing/2014/main" id="{6A4B2B5F-5832-655C-50D9-48D399F2EDEE}"/>
              </a:ext>
            </a:extLst>
          </p:cNvPr>
          <p:cNvSpPr txBox="1"/>
          <p:nvPr/>
        </p:nvSpPr>
        <p:spPr>
          <a:xfrm>
            <a:off x="408701" y="6328635"/>
            <a:ext cx="7867388" cy="430663"/>
          </a:xfrm>
          <a:prstGeom prst="rect">
            <a:avLst/>
          </a:prstGeom>
        </p:spPr>
        <p:txBody>
          <a:bodyPr wrap="square" lIns="0" tIns="0" rIns="0" bIns="0" rtlCol="0" anchor="t">
            <a:spAutoFit/>
          </a:bodyPr>
          <a:lstStyle/>
          <a:p>
            <a:r>
              <a:rPr lang="en-US" sz="700" dirty="0">
                <a:solidFill>
                  <a:schemeClr val="tx1"/>
                </a:solidFill>
                <a:latin typeface="Trebuchet MS" panose="020B0603020202020204" pitchFamily="34" charset="0"/>
              </a:rPr>
              <a:t>La </a:t>
            </a:r>
            <a:r>
              <a:rPr lang="en-US" sz="700" dirty="0" err="1">
                <a:solidFill>
                  <a:schemeClr val="tx1"/>
                </a:solidFill>
                <a:latin typeface="Trebuchet MS" panose="020B0603020202020204" pitchFamily="34" charset="0"/>
              </a:rPr>
              <a:t>propuesta</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contenida</a:t>
            </a:r>
            <a:r>
              <a:rPr lang="en-US" sz="700" dirty="0">
                <a:solidFill>
                  <a:schemeClr val="tx1"/>
                </a:solidFill>
                <a:latin typeface="Trebuchet MS" panose="020B0603020202020204" pitchFamily="34" charset="0"/>
              </a:rPr>
              <a:t> en </a:t>
            </a:r>
            <a:r>
              <a:rPr lang="en-US" sz="700" dirty="0" err="1">
                <a:solidFill>
                  <a:schemeClr val="tx1"/>
                </a:solidFill>
                <a:latin typeface="Trebuchet MS" panose="020B0603020202020204" pitchFamily="34" charset="0"/>
              </a:rPr>
              <a:t>este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documento</a:t>
            </a:r>
            <a:r>
              <a:rPr lang="en-US" sz="700" dirty="0">
                <a:solidFill>
                  <a:schemeClr val="tx1"/>
                </a:solidFill>
                <a:latin typeface="Trebuchet MS" panose="020B0603020202020204" pitchFamily="34" charset="0"/>
              </a:rPr>
              <a:t> es </a:t>
            </a:r>
            <a:r>
              <a:rPr lang="en-US" sz="700" dirty="0" err="1">
                <a:solidFill>
                  <a:schemeClr val="tx1"/>
                </a:solidFill>
                <a:latin typeface="Trebuchet MS" panose="020B0603020202020204" pitchFamily="34" charset="0"/>
              </a:rPr>
              <a:t>hecha</a:t>
            </a:r>
            <a:r>
              <a:rPr lang="en-US" sz="700" dirty="0">
                <a:solidFill>
                  <a:schemeClr val="tx1"/>
                </a:solidFill>
                <a:latin typeface="Trebuchet MS" panose="020B0603020202020204" pitchFamily="34" charset="0"/>
              </a:rPr>
              <a:t> por BDO en Ecuador y </a:t>
            </a:r>
            <a:r>
              <a:rPr lang="en-US" sz="700" dirty="0" err="1">
                <a:solidFill>
                  <a:schemeClr val="tx1"/>
                </a:solidFill>
                <a:latin typeface="Trebuchet MS" panose="020B0603020202020204" pitchFamily="34" charset="0"/>
              </a:rPr>
              <a:t>está</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sujeta</a:t>
            </a:r>
            <a:r>
              <a:rPr lang="en-US" sz="700" dirty="0">
                <a:solidFill>
                  <a:schemeClr val="tx1"/>
                </a:solidFill>
                <a:latin typeface="Trebuchet MS" panose="020B0603020202020204" pitchFamily="34" charset="0"/>
              </a:rPr>
              <a:t> en </a:t>
            </a:r>
            <a:r>
              <a:rPr lang="en-US" sz="700" dirty="0" err="1">
                <a:solidFill>
                  <a:schemeClr val="tx1"/>
                </a:solidFill>
                <a:latin typeface="Trebuchet MS" panose="020B0603020202020204" pitchFamily="34" charset="0"/>
              </a:rPr>
              <a:t>todos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los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aspectos</a:t>
            </a:r>
            <a:r>
              <a:rPr lang="en-US" sz="700" dirty="0">
                <a:solidFill>
                  <a:schemeClr val="tx1"/>
                </a:solidFill>
                <a:latin typeface="Trebuchet MS" panose="020B0603020202020204" pitchFamily="34" charset="0"/>
              </a:rPr>
              <a:t> a la </a:t>
            </a:r>
            <a:r>
              <a:rPr lang="en-US" sz="700" dirty="0" err="1">
                <a:solidFill>
                  <a:schemeClr val="tx1"/>
                </a:solidFill>
                <a:latin typeface="Trebuchet MS" panose="020B0603020202020204" pitchFamily="34" charset="0"/>
              </a:rPr>
              <a:t>negociación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acuerdo</a:t>
            </a:r>
            <a:r>
              <a:rPr lang="en-US" sz="700" dirty="0">
                <a:solidFill>
                  <a:schemeClr val="tx1"/>
                </a:solidFill>
                <a:latin typeface="Trebuchet MS" panose="020B0603020202020204" pitchFamily="34" charset="0"/>
              </a:rPr>
              <a:t> y </a:t>
            </a:r>
            <a:r>
              <a:rPr lang="en-US" sz="700" dirty="0" err="1">
                <a:solidFill>
                  <a:schemeClr val="tx1"/>
                </a:solidFill>
                <a:latin typeface="Trebuchet MS" panose="020B0603020202020204" pitchFamily="34" charset="0"/>
              </a:rPr>
              <a:t>firma</a:t>
            </a:r>
            <a:r>
              <a:rPr lang="en-US" sz="700" dirty="0">
                <a:solidFill>
                  <a:schemeClr val="tx1"/>
                </a:solidFill>
                <a:latin typeface="Trebuchet MS" panose="020B0603020202020204" pitchFamily="34" charset="0"/>
              </a:rPr>
              <a:t> de un </a:t>
            </a:r>
            <a:r>
              <a:rPr lang="en-US" sz="700" dirty="0" err="1">
                <a:solidFill>
                  <a:schemeClr val="tx1"/>
                </a:solidFill>
                <a:latin typeface="Trebuchet MS" panose="020B0603020202020204" pitchFamily="34" charset="0"/>
              </a:rPr>
              <a:t>contrato</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específico</a:t>
            </a:r>
            <a:r>
              <a:rPr lang="en-US" sz="700" dirty="0">
                <a:solidFill>
                  <a:schemeClr val="tx1"/>
                </a:solidFill>
                <a:latin typeface="Trebuchet MS" panose="020B0603020202020204" pitchFamily="34" charset="0"/>
              </a:rPr>
              <a:t>. Este </a:t>
            </a:r>
            <a:r>
              <a:rPr lang="en-US" sz="700" dirty="0" err="1">
                <a:solidFill>
                  <a:schemeClr val="tx1"/>
                </a:solidFill>
                <a:latin typeface="Trebuchet MS" panose="020B0603020202020204" pitchFamily="34" charset="0"/>
              </a:rPr>
              <a:t>documento</a:t>
            </a:r>
            <a:r>
              <a:rPr lang="en-US" sz="700" dirty="0">
                <a:solidFill>
                  <a:schemeClr val="tx1"/>
                </a:solidFill>
                <a:latin typeface="Trebuchet MS" panose="020B0603020202020204" pitchFamily="34" charset="0"/>
              </a:rPr>
              <a:t> </a:t>
            </a:r>
            <a:br>
              <a:rPr lang="en-US" sz="700" dirty="0">
                <a:solidFill>
                  <a:schemeClr val="tx1"/>
                </a:solidFill>
                <a:latin typeface="Trebuchet MS" panose="020B0603020202020204" pitchFamily="34" charset="0"/>
              </a:rPr>
            </a:br>
            <a:r>
              <a:rPr lang="en-US" sz="700" dirty="0" err="1">
                <a:solidFill>
                  <a:schemeClr val="tx1"/>
                </a:solidFill>
                <a:latin typeface="Trebuchet MS" panose="020B0603020202020204" pitchFamily="34" charset="0"/>
              </a:rPr>
              <a:t>contiene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información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comercialmente</a:t>
            </a:r>
            <a:r>
              <a:rPr lang="en-US" sz="700" dirty="0">
                <a:solidFill>
                  <a:schemeClr val="tx1"/>
                </a:solidFill>
                <a:latin typeface="Trebuchet MS" panose="020B0603020202020204" pitchFamily="34" charset="0"/>
              </a:rPr>
              <a:t> sensible a BDO en Ecuador, que se </a:t>
            </a:r>
            <a:r>
              <a:rPr lang="en-US" sz="700" dirty="0" err="1">
                <a:solidFill>
                  <a:schemeClr val="tx1"/>
                </a:solidFill>
                <a:latin typeface="Trebuchet MS" panose="020B0603020202020204" pitchFamily="34" charset="0"/>
              </a:rPr>
              <a:t>revela</a:t>
            </a:r>
            <a:r>
              <a:rPr lang="en-US" sz="700" dirty="0">
                <a:solidFill>
                  <a:schemeClr val="tx1"/>
                </a:solidFill>
                <a:latin typeface="Trebuchet MS" panose="020B0603020202020204" pitchFamily="34" charset="0"/>
              </a:rPr>
              <a:t> de forma </a:t>
            </a:r>
            <a:r>
              <a:rPr lang="en-US" sz="700" dirty="0" err="1">
                <a:solidFill>
                  <a:schemeClr val="tx1"/>
                </a:solidFill>
                <a:latin typeface="Trebuchet MS" panose="020B0603020202020204" pitchFamily="34" charset="0"/>
              </a:rPr>
              <a:t>confidencial</a:t>
            </a:r>
            <a:r>
              <a:rPr lang="en-US" sz="700" dirty="0">
                <a:solidFill>
                  <a:schemeClr val="tx1"/>
                </a:solidFill>
                <a:latin typeface="Trebuchet MS" panose="020B0603020202020204" pitchFamily="34" charset="0"/>
              </a:rPr>
              <a:t> para </a:t>
            </a:r>
            <a:r>
              <a:rPr lang="en-US" sz="700" dirty="0" err="1">
                <a:solidFill>
                  <a:schemeClr val="tx1"/>
                </a:solidFill>
                <a:latin typeface="Trebuchet MS" panose="020B0603020202020204" pitchFamily="34" charset="0"/>
              </a:rPr>
              <a:t>facilitar</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su</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consideración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si</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contratar</a:t>
            </a:r>
            <a:r>
              <a:rPr lang="en-US" sz="700" dirty="0">
                <a:solidFill>
                  <a:schemeClr val="tx1"/>
                </a:solidFill>
                <a:latin typeface="Trebuchet MS" panose="020B0603020202020204" pitchFamily="34" charset="0"/>
              </a:rPr>
              <a:t> o no a BDO en Ecuador. No se </a:t>
            </a:r>
            <a:r>
              <a:rPr lang="en-US" sz="700" dirty="0" err="1">
                <a:solidFill>
                  <a:schemeClr val="tx1"/>
                </a:solidFill>
                <a:latin typeface="Trebuchet MS" panose="020B0603020202020204" pitchFamily="34" charset="0"/>
              </a:rPr>
              <a:t>debe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divulgar</a:t>
            </a:r>
            <a:r>
              <a:rPr lang="en-US" sz="700" dirty="0">
                <a:solidFill>
                  <a:schemeClr val="tx1"/>
                </a:solidFill>
                <a:latin typeface="Trebuchet MS" panose="020B0603020202020204" pitchFamily="34" charset="0"/>
              </a:rPr>
              <a:t> </a:t>
            </a:r>
            <a:br>
              <a:rPr lang="en-US" sz="700" dirty="0">
                <a:solidFill>
                  <a:schemeClr val="tx1"/>
                </a:solidFill>
                <a:latin typeface="Trebuchet MS" panose="020B0603020202020204" pitchFamily="34" charset="0"/>
              </a:rPr>
            </a:br>
            <a:r>
              <a:rPr lang="en-US" sz="700" dirty="0">
                <a:solidFill>
                  <a:schemeClr val="tx1"/>
                </a:solidFill>
                <a:latin typeface="Trebuchet MS" panose="020B0603020202020204" pitchFamily="34" charset="0"/>
              </a:rPr>
              <a:t>a </a:t>
            </a:r>
            <a:r>
              <a:rPr lang="en-US" sz="700" dirty="0" err="1">
                <a:solidFill>
                  <a:schemeClr val="tx1"/>
                </a:solidFill>
                <a:latin typeface="Trebuchet MS" panose="020B0603020202020204" pitchFamily="34" charset="0"/>
              </a:rPr>
              <a:t>ningún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tercero</a:t>
            </a:r>
            <a:r>
              <a:rPr lang="en-US" sz="700" dirty="0">
                <a:solidFill>
                  <a:schemeClr val="tx1"/>
                </a:solidFill>
                <a:latin typeface="Trebuchet MS" panose="020B0603020202020204" pitchFamily="34" charset="0"/>
              </a:rPr>
              <a:t> sin </a:t>
            </a:r>
            <a:r>
              <a:rPr lang="en-US" sz="700" dirty="0" err="1">
                <a:solidFill>
                  <a:schemeClr val="tx1"/>
                </a:solidFill>
                <a:latin typeface="Trebuchet MS" panose="020B0603020202020204" pitchFamily="34" charset="0"/>
              </a:rPr>
              <a:t>el</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consentimiento</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escrito</a:t>
            </a:r>
            <a:r>
              <a:rPr lang="en-US" sz="700" dirty="0">
                <a:solidFill>
                  <a:schemeClr val="tx1"/>
                </a:solidFill>
                <a:latin typeface="Trebuchet MS" panose="020B0603020202020204" pitchFamily="34" charset="0"/>
              </a:rPr>
              <a:t> de BDO en Ecuador, o sin </a:t>
            </a:r>
            <a:r>
              <a:rPr lang="en-US" sz="700" dirty="0" err="1">
                <a:solidFill>
                  <a:schemeClr val="tx1"/>
                </a:solidFill>
                <a:latin typeface="Trebuchet MS" panose="020B0603020202020204" pitchFamily="34" charset="0"/>
              </a:rPr>
              <a:t>consultar</a:t>
            </a:r>
            <a:r>
              <a:rPr lang="en-US" sz="700" dirty="0">
                <a:solidFill>
                  <a:schemeClr val="tx1"/>
                </a:solidFill>
                <a:latin typeface="Trebuchet MS" panose="020B0603020202020204" pitchFamily="34" charset="0"/>
              </a:rPr>
              <a:t> a BDO en Ecuador, </a:t>
            </a:r>
            <a:r>
              <a:rPr lang="en-US" sz="700" dirty="0" err="1">
                <a:solidFill>
                  <a:schemeClr val="tx1"/>
                </a:solidFill>
                <a:latin typeface="Trebuchet MS" panose="020B0603020202020204" pitchFamily="34" charset="0"/>
              </a:rPr>
              <a:t>si</a:t>
            </a:r>
            <a:r>
              <a:rPr lang="en-US" sz="700" dirty="0">
                <a:solidFill>
                  <a:schemeClr val="tx1"/>
                </a:solidFill>
                <a:latin typeface="Trebuchet MS" panose="020B0603020202020204" pitchFamily="34" charset="0"/>
              </a:rPr>
              <a:t> se </a:t>
            </a:r>
            <a:r>
              <a:rPr lang="en-US" sz="700" dirty="0" err="1">
                <a:solidFill>
                  <a:schemeClr val="tx1"/>
                </a:solidFill>
                <a:latin typeface="Trebuchet MS" panose="020B0603020202020204" pitchFamily="34" charset="0"/>
              </a:rPr>
              <a:t>aplica</a:t>
            </a:r>
            <a:r>
              <a:rPr lang="en-US" sz="700" dirty="0">
                <a:solidFill>
                  <a:schemeClr val="tx1"/>
                </a:solidFill>
                <a:latin typeface="Trebuchet MS" panose="020B0603020202020204" pitchFamily="34" charset="0"/>
              </a:rPr>
              <a:t> la </a:t>
            </a:r>
            <a:r>
              <a:rPr lang="en-US" sz="700" dirty="0" err="1">
                <a:solidFill>
                  <a:schemeClr val="tx1"/>
                </a:solidFill>
                <a:latin typeface="Trebuchet MS" panose="020B0603020202020204" pitchFamily="34" charset="0"/>
              </a:rPr>
              <a:t>legislación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sobre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libertad</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pública</a:t>
            </a:r>
            <a:r>
              <a:rPr lang="en-US" sz="700" dirty="0">
                <a:solidFill>
                  <a:schemeClr val="tx1"/>
                </a:solidFill>
                <a:latin typeface="Trebuchet MS" panose="020B0603020202020204" pitchFamily="34" charset="0"/>
              </a:rPr>
              <a:t> de </a:t>
            </a:r>
            <a:r>
              <a:rPr lang="en-US" sz="700" dirty="0" err="1">
                <a:solidFill>
                  <a:schemeClr val="tx1"/>
                </a:solidFill>
                <a:latin typeface="Trebuchet MS" panose="020B0603020202020204" pitchFamily="34" charset="0"/>
              </a:rPr>
              <a:t>información</a:t>
            </a:r>
            <a:r>
              <a:rPr lang="en-US" sz="700" dirty="0">
                <a:solidFill>
                  <a:schemeClr val="tx1"/>
                </a:solidFill>
                <a:latin typeface="Trebuchet MS" panose="020B0603020202020204" pitchFamily="34" charset="0"/>
              </a:rPr>
              <a:t> y </a:t>
            </a:r>
            <a:r>
              <a:rPr lang="en-US" sz="700" dirty="0" err="1">
                <a:solidFill>
                  <a:schemeClr val="tx1"/>
                </a:solidFill>
                <a:latin typeface="Trebuchet MS" panose="020B0603020202020204" pitchFamily="34" charset="0"/>
              </a:rPr>
              <a:t>pudiera</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obligar</a:t>
            </a:r>
            <a:r>
              <a:rPr lang="en-US" sz="700" dirty="0">
                <a:solidFill>
                  <a:schemeClr val="tx1"/>
                </a:solidFill>
                <a:latin typeface="Trebuchet MS" panose="020B0603020202020204" pitchFamily="34" charset="0"/>
              </a:rPr>
              <a:t> a la </a:t>
            </a:r>
            <a:r>
              <a:rPr lang="en-US" sz="700" dirty="0" err="1">
                <a:solidFill>
                  <a:schemeClr val="tx1"/>
                </a:solidFill>
                <a:latin typeface="Trebuchet MS" panose="020B0603020202020204" pitchFamily="34" charset="0"/>
              </a:rPr>
              <a:t>divulgación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Todos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los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nombres</a:t>
            </a:r>
            <a:r>
              <a:rPr lang="en-US" sz="700" dirty="0">
                <a:solidFill>
                  <a:schemeClr val="tx1"/>
                </a:solidFill>
                <a:latin typeface="Trebuchet MS" panose="020B0603020202020204" pitchFamily="34" charset="0"/>
              </a:rPr>
              <a:t> y </a:t>
            </a:r>
            <a:r>
              <a:rPr lang="en-US" sz="700" dirty="0" err="1">
                <a:solidFill>
                  <a:schemeClr val="tx1"/>
                </a:solidFill>
                <a:latin typeface="Trebuchet MS" panose="020B0603020202020204" pitchFamily="34" charset="0"/>
              </a:rPr>
              <a:t>estadísticas</a:t>
            </a:r>
            <a:r>
              <a:rPr lang="en-US" sz="700" dirty="0">
                <a:solidFill>
                  <a:schemeClr val="tx1"/>
                </a:solidFill>
                <a:latin typeface="Trebuchet MS" panose="020B0603020202020204" pitchFamily="34" charset="0"/>
              </a:rPr>
              <a:t> de </a:t>
            </a:r>
            <a:r>
              <a:rPr lang="en-US" sz="700" dirty="0" err="1">
                <a:solidFill>
                  <a:schemeClr val="tx1"/>
                </a:solidFill>
                <a:latin typeface="Trebuchet MS" panose="020B0603020202020204" pitchFamily="34" charset="0"/>
              </a:rPr>
              <a:t>clientes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citados</a:t>
            </a:r>
            <a:r>
              <a:rPr lang="en-US" sz="700" dirty="0">
                <a:solidFill>
                  <a:schemeClr val="tx1"/>
                </a:solidFill>
                <a:latin typeface="Trebuchet MS" panose="020B0603020202020204" pitchFamily="34" charset="0"/>
              </a:rPr>
              <a:t> en </a:t>
            </a:r>
            <a:r>
              <a:rPr lang="en-US" sz="700" dirty="0" err="1">
                <a:solidFill>
                  <a:schemeClr val="tx1"/>
                </a:solidFill>
                <a:latin typeface="Trebuchet MS" panose="020B0603020202020204" pitchFamily="34" charset="0"/>
              </a:rPr>
              <a:t>este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documento</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incluyen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clientes</a:t>
            </a:r>
            <a:r>
              <a:rPr lang="en-US" sz="700" dirty="0">
                <a:solidFill>
                  <a:schemeClr val="tx1"/>
                </a:solidFill>
                <a:latin typeface="Trebuchet MS" panose="020B0603020202020204" pitchFamily="34" charset="0"/>
              </a:rPr>
              <a:t> de BDO en Ecuador y </a:t>
            </a:r>
            <a:r>
              <a:rPr lang="en-US" sz="700" dirty="0" err="1">
                <a:solidFill>
                  <a:schemeClr val="tx1"/>
                </a:solidFill>
                <a:latin typeface="Trebuchet MS" panose="020B0603020202020204" pitchFamily="34" charset="0"/>
              </a:rPr>
              <a:t>pueden</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incluir</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clientes</a:t>
            </a:r>
            <a:r>
              <a:rPr lang="en-US" sz="700" dirty="0">
                <a:solidFill>
                  <a:schemeClr val="tx1"/>
                </a:solidFill>
                <a:latin typeface="Trebuchet MS" panose="020B0603020202020204" pitchFamily="34" charset="0"/>
              </a:rPr>
              <a:t> de la red </a:t>
            </a:r>
            <a:r>
              <a:rPr lang="en-US" sz="700" dirty="0" err="1">
                <a:solidFill>
                  <a:schemeClr val="tx1"/>
                </a:solidFill>
                <a:latin typeface="Trebuchet MS" panose="020B0603020202020204" pitchFamily="34" charset="0"/>
              </a:rPr>
              <a:t>internacional</a:t>
            </a:r>
            <a:r>
              <a:rPr lang="en-US" sz="700" dirty="0">
                <a:solidFill>
                  <a:schemeClr val="tx1"/>
                </a:solidFill>
                <a:latin typeface="Trebuchet MS" panose="020B0603020202020204" pitchFamily="34" charset="0"/>
              </a:rPr>
              <a:t> BDO de </a:t>
            </a:r>
            <a:r>
              <a:rPr lang="en-US" sz="700" dirty="0" err="1">
                <a:solidFill>
                  <a:schemeClr val="tx1"/>
                </a:solidFill>
                <a:latin typeface="Trebuchet MS" panose="020B0603020202020204" pitchFamily="34" charset="0"/>
              </a:rPr>
              <a:t>firmas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miembro</a:t>
            </a:r>
            <a:r>
              <a:rPr lang="en-US" sz="700" dirty="0">
                <a:solidFill>
                  <a:schemeClr val="tx1"/>
                </a:solidFill>
                <a:latin typeface="Trebuchet MS" panose="020B0603020202020204" pitchFamily="34" charset="0"/>
              </a:rPr>
              <a:t>. </a:t>
            </a:r>
          </a:p>
        </p:txBody>
      </p:sp>
      <p:sp>
        <p:nvSpPr>
          <p:cNvPr id="32" name="TextBox 30">
            <a:extLst>
              <a:ext uri="{FF2B5EF4-FFF2-40B4-BE49-F238E27FC236}">
                <a16:creationId xmlns:a16="http://schemas.microsoft.com/office/drawing/2014/main" id="{19B55A8C-175F-3A56-F420-CE7A8808726A}"/>
              </a:ext>
            </a:extLst>
          </p:cNvPr>
          <p:cNvSpPr txBox="1"/>
          <p:nvPr/>
        </p:nvSpPr>
        <p:spPr>
          <a:xfrm>
            <a:off x="920227" y="3873082"/>
            <a:ext cx="2929620" cy="281533"/>
          </a:xfrm>
          <a:prstGeom prst="rect">
            <a:avLst/>
          </a:prstGeom>
        </p:spPr>
        <p:txBody>
          <a:bodyPr wrap="square" lIns="0" tIns="0" rIns="0" bIns="0" rtlCol="0" anchor="t">
            <a:spAutoFit/>
          </a:bodyPr>
          <a:lstStyle/>
          <a:p>
            <a:pPr>
              <a:lnSpc>
                <a:spcPts val="2417"/>
              </a:lnSpc>
            </a:pPr>
            <a:r>
              <a:rPr lang="en-US" sz="1726" dirty="0">
                <a:solidFill>
                  <a:schemeClr val="tx1"/>
                </a:solidFill>
                <a:latin typeface="Trebuchet MS"/>
              </a:rPr>
              <a:t>info@bdo.ec</a:t>
            </a:r>
          </a:p>
        </p:txBody>
      </p:sp>
      <p:sp>
        <p:nvSpPr>
          <p:cNvPr id="33" name="TextBox 31">
            <a:extLst>
              <a:ext uri="{FF2B5EF4-FFF2-40B4-BE49-F238E27FC236}">
                <a16:creationId xmlns:a16="http://schemas.microsoft.com/office/drawing/2014/main" id="{6E91FBA9-AC56-C798-F07E-9C0553BF91C1}"/>
              </a:ext>
            </a:extLst>
          </p:cNvPr>
          <p:cNvSpPr txBox="1"/>
          <p:nvPr/>
        </p:nvSpPr>
        <p:spPr>
          <a:xfrm>
            <a:off x="920227" y="4448412"/>
            <a:ext cx="2367276" cy="281533"/>
          </a:xfrm>
          <a:prstGeom prst="rect">
            <a:avLst/>
          </a:prstGeom>
        </p:spPr>
        <p:txBody>
          <a:bodyPr lIns="0" tIns="0" rIns="0" bIns="0" rtlCol="0" anchor="t">
            <a:spAutoFit/>
          </a:bodyPr>
          <a:lstStyle/>
          <a:p>
            <a:pPr>
              <a:lnSpc>
                <a:spcPts val="2417"/>
              </a:lnSpc>
            </a:pPr>
            <a:r>
              <a:rPr lang="en-US" sz="1726" dirty="0">
                <a:solidFill>
                  <a:schemeClr val="tx1"/>
                </a:solidFill>
                <a:latin typeface="Trebuchet MS"/>
              </a:rPr>
              <a:t>www.bdo.ec</a:t>
            </a:r>
          </a:p>
        </p:txBody>
      </p:sp>
      <p:grpSp>
        <p:nvGrpSpPr>
          <p:cNvPr id="39" name="Group 38">
            <a:extLst>
              <a:ext uri="{FF2B5EF4-FFF2-40B4-BE49-F238E27FC236}">
                <a16:creationId xmlns:a16="http://schemas.microsoft.com/office/drawing/2014/main" id="{C7D7C548-1F2B-BCA0-3C6C-3816ED2686E5}"/>
              </a:ext>
            </a:extLst>
          </p:cNvPr>
          <p:cNvGrpSpPr/>
          <p:nvPr/>
        </p:nvGrpSpPr>
        <p:grpSpPr>
          <a:xfrm>
            <a:off x="403738" y="3860466"/>
            <a:ext cx="381219" cy="381219"/>
            <a:chOff x="0" y="0"/>
            <a:chExt cx="508558" cy="508558"/>
          </a:xfrm>
        </p:grpSpPr>
        <p:grpSp>
          <p:nvGrpSpPr>
            <p:cNvPr id="40" name="Group 39">
              <a:extLst>
                <a:ext uri="{FF2B5EF4-FFF2-40B4-BE49-F238E27FC236}">
                  <a16:creationId xmlns:a16="http://schemas.microsoft.com/office/drawing/2014/main" id="{3F299A78-F01E-07F1-DE22-3F13B9C0949B}"/>
                </a:ext>
              </a:extLst>
            </p:cNvPr>
            <p:cNvGrpSpPr/>
            <p:nvPr/>
          </p:nvGrpSpPr>
          <p:grpSpPr>
            <a:xfrm>
              <a:off x="0" y="0"/>
              <a:ext cx="508558" cy="508558"/>
              <a:chOff x="0" y="0"/>
              <a:chExt cx="812800" cy="812800"/>
            </a:xfrm>
          </p:grpSpPr>
          <p:sp>
            <p:nvSpPr>
              <p:cNvPr id="42" name="Freeform 40">
                <a:extLst>
                  <a:ext uri="{FF2B5EF4-FFF2-40B4-BE49-F238E27FC236}">
                    <a16:creationId xmlns:a16="http://schemas.microsoft.com/office/drawing/2014/main" id="{DE49ACA4-6DFF-2151-B0FE-0EDE633F7368}"/>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81A3B"/>
              </a:solidFill>
            </p:spPr>
            <p:txBody>
              <a:bodyPr/>
              <a:lstStyle/>
              <a:p>
                <a:endParaRPr lang="es-EC" sz="1399">
                  <a:solidFill>
                    <a:schemeClr val="tx1"/>
                  </a:solidFill>
                </a:endParaRPr>
              </a:p>
            </p:txBody>
          </p:sp>
          <p:sp>
            <p:nvSpPr>
              <p:cNvPr id="43" name="TextBox 41">
                <a:extLst>
                  <a:ext uri="{FF2B5EF4-FFF2-40B4-BE49-F238E27FC236}">
                    <a16:creationId xmlns:a16="http://schemas.microsoft.com/office/drawing/2014/main" id="{41825BF7-8CE6-0B54-6E4F-BF88EB686BED}"/>
                  </a:ext>
                </a:extLst>
              </p:cNvPr>
              <p:cNvSpPr txBox="1"/>
              <p:nvPr/>
            </p:nvSpPr>
            <p:spPr>
              <a:xfrm>
                <a:off x="76200" y="28575"/>
                <a:ext cx="660400" cy="708025"/>
              </a:xfrm>
              <a:prstGeom prst="rect">
                <a:avLst/>
              </a:prstGeom>
            </p:spPr>
            <p:txBody>
              <a:bodyPr lIns="50774" tIns="50774" rIns="50774" bIns="50774" rtlCol="0" anchor="ctr"/>
              <a:lstStyle/>
              <a:p>
                <a:pPr algn="ctr">
                  <a:lnSpc>
                    <a:spcPts val="2417"/>
                  </a:lnSpc>
                </a:pPr>
                <a:endParaRPr sz="1399">
                  <a:solidFill>
                    <a:schemeClr val="tx1"/>
                  </a:solidFill>
                </a:endParaRPr>
              </a:p>
            </p:txBody>
          </p:sp>
        </p:grpSp>
        <p:sp>
          <p:nvSpPr>
            <p:cNvPr id="41" name="Freeform 42">
              <a:extLst>
                <a:ext uri="{FF2B5EF4-FFF2-40B4-BE49-F238E27FC236}">
                  <a16:creationId xmlns:a16="http://schemas.microsoft.com/office/drawing/2014/main" id="{E73F5CAF-D688-4C17-4A3E-019CB7E52774}"/>
                </a:ext>
              </a:extLst>
            </p:cNvPr>
            <p:cNvSpPr/>
            <p:nvPr/>
          </p:nvSpPr>
          <p:spPr>
            <a:xfrm>
              <a:off x="0" y="0"/>
              <a:ext cx="508558" cy="508558"/>
            </a:xfrm>
            <a:custGeom>
              <a:avLst/>
              <a:gdLst/>
              <a:ahLst/>
              <a:cxnLst/>
              <a:rect l="l" t="t" r="r" b="b"/>
              <a:pathLst>
                <a:path w="508558" h="508558">
                  <a:moveTo>
                    <a:pt x="0" y="0"/>
                  </a:moveTo>
                  <a:lnTo>
                    <a:pt x="508558" y="0"/>
                  </a:lnTo>
                  <a:lnTo>
                    <a:pt x="508558" y="508558"/>
                  </a:lnTo>
                  <a:lnTo>
                    <a:pt x="0" y="5085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s-EC" sz="1399">
                <a:solidFill>
                  <a:schemeClr val="tx1"/>
                </a:solidFill>
              </a:endParaRPr>
            </a:p>
          </p:txBody>
        </p:sp>
      </p:grpSp>
      <p:grpSp>
        <p:nvGrpSpPr>
          <p:cNvPr id="44" name="Group 43">
            <a:extLst>
              <a:ext uri="{FF2B5EF4-FFF2-40B4-BE49-F238E27FC236}">
                <a16:creationId xmlns:a16="http://schemas.microsoft.com/office/drawing/2014/main" id="{236D6388-B0CF-568B-C7A0-82F855B8338E}"/>
              </a:ext>
            </a:extLst>
          </p:cNvPr>
          <p:cNvGrpSpPr/>
          <p:nvPr/>
        </p:nvGrpSpPr>
        <p:grpSpPr>
          <a:xfrm>
            <a:off x="403738" y="4418715"/>
            <a:ext cx="381219" cy="381219"/>
            <a:chOff x="0" y="0"/>
            <a:chExt cx="508558" cy="508558"/>
          </a:xfrm>
        </p:grpSpPr>
        <p:grpSp>
          <p:nvGrpSpPr>
            <p:cNvPr id="45" name="Group 44">
              <a:extLst>
                <a:ext uri="{FF2B5EF4-FFF2-40B4-BE49-F238E27FC236}">
                  <a16:creationId xmlns:a16="http://schemas.microsoft.com/office/drawing/2014/main" id="{5422F6DF-D2C9-DA5B-103D-726BBD43B7F4}"/>
                </a:ext>
              </a:extLst>
            </p:cNvPr>
            <p:cNvGrpSpPr/>
            <p:nvPr/>
          </p:nvGrpSpPr>
          <p:grpSpPr>
            <a:xfrm>
              <a:off x="0" y="0"/>
              <a:ext cx="508558" cy="508558"/>
              <a:chOff x="0" y="0"/>
              <a:chExt cx="812800" cy="812800"/>
            </a:xfrm>
          </p:grpSpPr>
          <p:sp>
            <p:nvSpPr>
              <p:cNvPr id="47" name="Freeform 45">
                <a:extLst>
                  <a:ext uri="{FF2B5EF4-FFF2-40B4-BE49-F238E27FC236}">
                    <a16:creationId xmlns:a16="http://schemas.microsoft.com/office/drawing/2014/main" id="{58F01DE2-ED91-D782-CD8B-0444B4170BF4}"/>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81A3B"/>
              </a:solidFill>
            </p:spPr>
            <p:txBody>
              <a:bodyPr/>
              <a:lstStyle/>
              <a:p>
                <a:endParaRPr lang="es-EC" sz="1399">
                  <a:solidFill>
                    <a:schemeClr val="tx1"/>
                  </a:solidFill>
                </a:endParaRPr>
              </a:p>
            </p:txBody>
          </p:sp>
          <p:sp>
            <p:nvSpPr>
              <p:cNvPr id="48" name="TextBox 46">
                <a:extLst>
                  <a:ext uri="{FF2B5EF4-FFF2-40B4-BE49-F238E27FC236}">
                    <a16:creationId xmlns:a16="http://schemas.microsoft.com/office/drawing/2014/main" id="{875A944A-7B5C-6FE2-D56B-665155EDE3D2}"/>
                  </a:ext>
                </a:extLst>
              </p:cNvPr>
              <p:cNvSpPr txBox="1"/>
              <p:nvPr/>
            </p:nvSpPr>
            <p:spPr>
              <a:xfrm>
                <a:off x="76200" y="28575"/>
                <a:ext cx="660400" cy="708025"/>
              </a:xfrm>
              <a:prstGeom prst="rect">
                <a:avLst/>
              </a:prstGeom>
            </p:spPr>
            <p:txBody>
              <a:bodyPr lIns="50774" tIns="50774" rIns="50774" bIns="50774" rtlCol="0" anchor="ctr"/>
              <a:lstStyle/>
              <a:p>
                <a:pPr algn="ctr">
                  <a:lnSpc>
                    <a:spcPts val="2417"/>
                  </a:lnSpc>
                </a:pPr>
                <a:endParaRPr sz="1399">
                  <a:solidFill>
                    <a:schemeClr val="tx1"/>
                  </a:solidFill>
                </a:endParaRPr>
              </a:p>
            </p:txBody>
          </p:sp>
        </p:grpSp>
        <p:sp>
          <p:nvSpPr>
            <p:cNvPr id="46" name="Freeform 47">
              <a:extLst>
                <a:ext uri="{FF2B5EF4-FFF2-40B4-BE49-F238E27FC236}">
                  <a16:creationId xmlns:a16="http://schemas.microsoft.com/office/drawing/2014/main" id="{004C9E1D-928A-CC9F-5934-058C502E86D1}"/>
                </a:ext>
              </a:extLst>
            </p:cNvPr>
            <p:cNvSpPr/>
            <p:nvPr/>
          </p:nvSpPr>
          <p:spPr>
            <a:xfrm>
              <a:off x="24736" y="25597"/>
              <a:ext cx="459086" cy="457364"/>
            </a:xfrm>
            <a:custGeom>
              <a:avLst/>
              <a:gdLst/>
              <a:ahLst/>
              <a:cxnLst/>
              <a:rect l="l" t="t" r="r" b="b"/>
              <a:pathLst>
                <a:path w="459086" h="457364">
                  <a:moveTo>
                    <a:pt x="0" y="0"/>
                  </a:moveTo>
                  <a:lnTo>
                    <a:pt x="459086" y="0"/>
                  </a:lnTo>
                  <a:lnTo>
                    <a:pt x="459086" y="457364"/>
                  </a:lnTo>
                  <a:lnTo>
                    <a:pt x="0" y="457364"/>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s-EC" sz="1399">
                <a:solidFill>
                  <a:schemeClr val="tx1"/>
                </a:solidFill>
              </a:endParaRPr>
            </a:p>
          </p:txBody>
        </p:sp>
      </p:grpSp>
      <p:sp>
        <p:nvSpPr>
          <p:cNvPr id="2" name="TextBox 25">
            <a:extLst>
              <a:ext uri="{FF2B5EF4-FFF2-40B4-BE49-F238E27FC236}">
                <a16:creationId xmlns:a16="http://schemas.microsoft.com/office/drawing/2014/main" id="{AE89893D-AD80-8DB4-A16C-187DC1A4BA43}"/>
              </a:ext>
            </a:extLst>
          </p:cNvPr>
          <p:cNvSpPr txBox="1"/>
          <p:nvPr/>
        </p:nvSpPr>
        <p:spPr>
          <a:xfrm>
            <a:off x="408913" y="6070272"/>
            <a:ext cx="9352910" cy="81241"/>
          </a:xfrm>
          <a:prstGeom prst="rect">
            <a:avLst/>
          </a:prstGeom>
        </p:spPr>
        <p:txBody>
          <a:bodyPr lIns="0" tIns="0" rIns="0" bIns="0" rtlCol="0" anchor="t">
            <a:spAutoFit/>
          </a:bodyPr>
          <a:lstStyle/>
          <a:p>
            <a:pPr>
              <a:lnSpc>
                <a:spcPts val="559"/>
              </a:lnSpc>
            </a:pPr>
            <a:r>
              <a:rPr lang="en-US" sz="700" dirty="0">
                <a:solidFill>
                  <a:schemeClr val="tx1"/>
                </a:solidFill>
                <a:latin typeface="Trebuchet MS" panose="020B0603020202020204" pitchFamily="34" charset="0"/>
              </a:rPr>
              <a:t>BDO en Ecuador es </a:t>
            </a:r>
            <a:r>
              <a:rPr lang="en-US" sz="700" dirty="0" err="1">
                <a:solidFill>
                  <a:schemeClr val="tx1"/>
                </a:solidFill>
                <a:latin typeface="Trebuchet MS" panose="020B0603020202020204" pitchFamily="34" charset="0"/>
              </a:rPr>
              <a:t>miembro</a:t>
            </a:r>
            <a:r>
              <a:rPr lang="en-US" sz="700" dirty="0">
                <a:solidFill>
                  <a:schemeClr val="tx1"/>
                </a:solidFill>
                <a:latin typeface="Trebuchet MS" panose="020B0603020202020204" pitchFamily="34" charset="0"/>
              </a:rPr>
              <a:t> de BDO International Limited, </a:t>
            </a:r>
            <a:r>
              <a:rPr lang="en-US" sz="700" dirty="0" err="1">
                <a:solidFill>
                  <a:schemeClr val="tx1"/>
                </a:solidFill>
                <a:latin typeface="Trebuchet MS" panose="020B0603020202020204" pitchFamily="34" charset="0"/>
              </a:rPr>
              <a:t>una</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compañia</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limitada</a:t>
            </a:r>
            <a:r>
              <a:rPr lang="en-US" sz="700" dirty="0">
                <a:solidFill>
                  <a:schemeClr val="tx1"/>
                </a:solidFill>
                <a:latin typeface="Trebuchet MS" panose="020B0603020202020204" pitchFamily="34" charset="0"/>
              </a:rPr>
              <a:t> por </a:t>
            </a:r>
            <a:r>
              <a:rPr lang="en-US" sz="700" dirty="0" err="1">
                <a:solidFill>
                  <a:schemeClr val="tx1"/>
                </a:solidFill>
                <a:latin typeface="Trebuchet MS" panose="020B0603020202020204" pitchFamily="34" charset="0"/>
              </a:rPr>
              <a:t>garantía</a:t>
            </a:r>
            <a:r>
              <a:rPr lang="en-US" sz="700" dirty="0">
                <a:solidFill>
                  <a:schemeClr val="tx1"/>
                </a:solidFill>
                <a:latin typeface="Trebuchet MS" panose="020B0603020202020204" pitchFamily="34" charset="0"/>
              </a:rPr>
              <a:t> del </a:t>
            </a:r>
            <a:r>
              <a:rPr lang="en-US" sz="700" dirty="0" err="1">
                <a:solidFill>
                  <a:schemeClr val="tx1"/>
                </a:solidFill>
                <a:latin typeface="Trebuchet MS" panose="020B0603020202020204" pitchFamily="34" charset="0"/>
              </a:rPr>
              <a:t>Reino</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Unido</a:t>
            </a:r>
            <a:r>
              <a:rPr lang="en-US" sz="700" dirty="0">
                <a:solidFill>
                  <a:schemeClr val="tx1"/>
                </a:solidFill>
                <a:latin typeface="Trebuchet MS" panose="020B0603020202020204" pitchFamily="34" charset="0"/>
              </a:rPr>
              <a:t>, y forma </a:t>
            </a:r>
            <a:r>
              <a:rPr lang="en-US" sz="700" dirty="0" err="1">
                <a:solidFill>
                  <a:schemeClr val="tx1"/>
                </a:solidFill>
                <a:latin typeface="Trebuchet MS" panose="020B0603020202020204" pitchFamily="34" charset="0"/>
              </a:rPr>
              <a:t>parte</a:t>
            </a:r>
            <a:r>
              <a:rPr lang="en-US" sz="700" dirty="0">
                <a:solidFill>
                  <a:schemeClr val="tx1"/>
                </a:solidFill>
                <a:latin typeface="Trebuchet MS" panose="020B0603020202020204" pitchFamily="34" charset="0"/>
              </a:rPr>
              <a:t> de la red </a:t>
            </a:r>
            <a:r>
              <a:rPr lang="en-US" sz="700" dirty="0" err="1">
                <a:solidFill>
                  <a:schemeClr val="tx1"/>
                </a:solidFill>
                <a:latin typeface="Trebuchet MS" panose="020B0603020202020204" pitchFamily="34" charset="0"/>
              </a:rPr>
              <a:t>internacional</a:t>
            </a:r>
            <a:r>
              <a:rPr lang="en-US" sz="700" dirty="0">
                <a:solidFill>
                  <a:schemeClr val="tx1"/>
                </a:solidFill>
                <a:latin typeface="Trebuchet MS" panose="020B0603020202020204" pitchFamily="34" charset="0"/>
              </a:rPr>
              <a:t> BDO de </a:t>
            </a:r>
            <a:r>
              <a:rPr lang="en-US" sz="700" dirty="0" err="1">
                <a:solidFill>
                  <a:schemeClr val="tx1"/>
                </a:solidFill>
                <a:latin typeface="Trebuchet MS" panose="020B0603020202020204" pitchFamily="34" charset="0"/>
              </a:rPr>
              <a:t>empresas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independientes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asociadas</a:t>
            </a:r>
            <a:r>
              <a:rPr lang="en-US" sz="700" dirty="0">
                <a:solidFill>
                  <a:schemeClr val="tx1"/>
                </a:solidFill>
                <a:latin typeface="Trebuchet MS" panose="020B0603020202020204" pitchFamily="34" charset="0"/>
              </a:rPr>
              <a:t>.</a:t>
            </a:r>
          </a:p>
        </p:txBody>
      </p:sp>
      <p:sp>
        <p:nvSpPr>
          <p:cNvPr id="3" name="TextBox 26">
            <a:extLst>
              <a:ext uri="{FF2B5EF4-FFF2-40B4-BE49-F238E27FC236}">
                <a16:creationId xmlns:a16="http://schemas.microsoft.com/office/drawing/2014/main" id="{B342B12B-9668-7791-1DFD-A591EC6E8879}"/>
              </a:ext>
            </a:extLst>
          </p:cNvPr>
          <p:cNvSpPr txBox="1"/>
          <p:nvPr/>
        </p:nvSpPr>
        <p:spPr>
          <a:xfrm>
            <a:off x="408913" y="6179213"/>
            <a:ext cx="9352910" cy="78291"/>
          </a:xfrm>
          <a:prstGeom prst="rect">
            <a:avLst/>
          </a:prstGeom>
        </p:spPr>
        <p:txBody>
          <a:bodyPr lIns="0" tIns="0" rIns="0" bIns="0" rtlCol="0" anchor="t">
            <a:spAutoFit/>
          </a:bodyPr>
          <a:lstStyle/>
          <a:p>
            <a:pPr>
              <a:lnSpc>
                <a:spcPts val="559"/>
              </a:lnSpc>
            </a:pPr>
            <a:r>
              <a:rPr lang="en-US" sz="700" dirty="0">
                <a:solidFill>
                  <a:schemeClr val="tx1"/>
                </a:solidFill>
                <a:latin typeface="Trebuchet MS" panose="020B0603020202020204" pitchFamily="34" charset="0"/>
              </a:rPr>
              <a:t>BDO es </a:t>
            </a:r>
            <a:r>
              <a:rPr lang="en-US" sz="700" dirty="0" err="1">
                <a:solidFill>
                  <a:schemeClr val="tx1"/>
                </a:solidFill>
                <a:latin typeface="Trebuchet MS" panose="020B0603020202020204" pitchFamily="34" charset="0"/>
              </a:rPr>
              <a:t>el</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nombre</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comercial</a:t>
            </a:r>
            <a:r>
              <a:rPr lang="en-US" sz="700" dirty="0">
                <a:solidFill>
                  <a:schemeClr val="tx1"/>
                </a:solidFill>
                <a:latin typeface="Trebuchet MS" panose="020B0603020202020204" pitchFamily="34" charset="0"/>
              </a:rPr>
              <a:t> de la red BDO y de cada </a:t>
            </a:r>
            <a:r>
              <a:rPr lang="en-US" sz="700" dirty="0" err="1">
                <a:solidFill>
                  <a:schemeClr val="tx1"/>
                </a:solidFill>
                <a:latin typeface="Trebuchet MS" panose="020B0603020202020204" pitchFamily="34" charset="0"/>
              </a:rPr>
              <a:t>una</a:t>
            </a:r>
            <a:r>
              <a:rPr lang="en-US" sz="700" dirty="0">
                <a:solidFill>
                  <a:schemeClr val="tx1"/>
                </a:solidFill>
                <a:latin typeface="Trebuchet MS" panose="020B0603020202020204" pitchFamily="34" charset="0"/>
              </a:rPr>
              <a:t> de las redes </a:t>
            </a:r>
            <a:r>
              <a:rPr lang="en-US" sz="700" dirty="0" err="1">
                <a:solidFill>
                  <a:schemeClr val="tx1"/>
                </a:solidFill>
                <a:latin typeface="Trebuchet MS" panose="020B0603020202020204" pitchFamily="34" charset="0"/>
              </a:rPr>
              <a:t>asociadas</a:t>
            </a:r>
            <a:r>
              <a:rPr lang="en-US" sz="700" dirty="0">
                <a:solidFill>
                  <a:schemeClr val="tx1"/>
                </a:solidFill>
                <a:latin typeface="Trebuchet MS" panose="020B0603020202020204" pitchFamily="34" charset="0"/>
              </a:rPr>
              <a:t> a BDO. Copyright Junio 2023, BDO en Ecuador. </a:t>
            </a:r>
            <a:r>
              <a:rPr lang="en-US" sz="700" dirty="0" err="1">
                <a:solidFill>
                  <a:schemeClr val="tx1"/>
                </a:solidFill>
                <a:latin typeface="Trebuchet MS" panose="020B0603020202020204" pitchFamily="34" charset="0"/>
              </a:rPr>
              <a:t>Todos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los</a:t>
            </a:r>
            <a:r>
              <a:rPr lang="en-US" sz="700" dirty="0">
                <a:solidFill>
                  <a:schemeClr val="tx1"/>
                </a:solidFill>
                <a:latin typeface="Trebuchet MS" panose="020B0603020202020204" pitchFamily="34" charset="0"/>
              </a:rPr>
              <a:t> derechos </a:t>
            </a:r>
            <a:r>
              <a:rPr lang="en-US" sz="700" dirty="0" err="1">
                <a:solidFill>
                  <a:schemeClr val="tx1"/>
                </a:solidFill>
                <a:latin typeface="Trebuchet MS" panose="020B0603020202020204" pitchFamily="34" charset="0"/>
              </a:rPr>
              <a:t>reservados</a:t>
            </a:r>
            <a:r>
              <a:rPr lang="en-US" sz="700" dirty="0">
                <a:solidFill>
                  <a:schemeClr val="tx1"/>
                </a:solidFill>
                <a:latin typeface="Trebuchet MS" panose="020B0603020202020204" pitchFamily="34" charset="0"/>
              </a:rPr>
              <a:t>. </a:t>
            </a:r>
            <a:r>
              <a:rPr lang="en-US" sz="700" dirty="0" err="1">
                <a:solidFill>
                  <a:schemeClr val="tx1"/>
                </a:solidFill>
                <a:latin typeface="Trebuchet MS" panose="020B0603020202020204" pitchFamily="34" charset="0"/>
              </a:rPr>
              <a:t>Publicado</a:t>
            </a:r>
            <a:r>
              <a:rPr lang="en-US" sz="700" dirty="0">
                <a:solidFill>
                  <a:schemeClr val="tx1"/>
                </a:solidFill>
                <a:latin typeface="Trebuchet MS" panose="020B0603020202020204" pitchFamily="34" charset="0"/>
              </a:rPr>
              <a:t> en Ecuador.</a:t>
            </a:r>
          </a:p>
        </p:txBody>
      </p:sp>
      <p:sp>
        <p:nvSpPr>
          <p:cNvPr id="4" name="Freeform 3">
            <a:extLst>
              <a:ext uri="{FF2B5EF4-FFF2-40B4-BE49-F238E27FC236}">
                <a16:creationId xmlns:a16="http://schemas.microsoft.com/office/drawing/2014/main" id="{F5947F8B-2A24-F076-D7BC-B685500C77CD}"/>
              </a:ext>
            </a:extLst>
          </p:cNvPr>
          <p:cNvSpPr/>
          <p:nvPr/>
        </p:nvSpPr>
        <p:spPr>
          <a:xfrm>
            <a:off x="8829368" y="4509744"/>
            <a:ext cx="3362632" cy="2358087"/>
          </a:xfrm>
          <a:custGeom>
            <a:avLst/>
            <a:gdLst/>
            <a:ahLst/>
            <a:cxnLst/>
            <a:rect l="l" t="t" r="r" b="b"/>
            <a:pathLst>
              <a:path w="2912163" h="2042190">
                <a:moveTo>
                  <a:pt x="0" y="0"/>
                </a:moveTo>
                <a:lnTo>
                  <a:pt x="2912163" y="0"/>
                </a:lnTo>
                <a:lnTo>
                  <a:pt x="2912163" y="2042190"/>
                </a:lnTo>
                <a:lnTo>
                  <a:pt x="0" y="2042190"/>
                </a:lnTo>
                <a:lnTo>
                  <a:pt x="0" y="0"/>
                </a:lnTo>
                <a:close/>
              </a:path>
            </a:pathLst>
          </a:custGeom>
          <a:blipFill>
            <a:blip r:embed="rId13"/>
            <a:stretch>
              <a:fillRect/>
            </a:stretch>
          </a:blipFill>
        </p:spPr>
        <p:txBody>
          <a:bodyPr/>
          <a:lstStyle/>
          <a:p>
            <a:endParaRPr lang="es-EC"/>
          </a:p>
        </p:txBody>
      </p:sp>
    </p:spTree>
    <p:extLst>
      <p:ext uri="{BB962C8B-B14F-4D97-AF65-F5344CB8AC3E}">
        <p14:creationId xmlns:p14="http://schemas.microsoft.com/office/powerpoint/2010/main" val="1600330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23" name="Title 3">
            <a:extLst>
              <a:ext uri="{FF2B5EF4-FFF2-40B4-BE49-F238E27FC236}">
                <a16:creationId xmlns:a16="http://schemas.microsoft.com/office/drawing/2014/main" id="{456E9B1F-A069-9BF5-D84A-163C774B8C79}"/>
              </a:ext>
            </a:extLst>
          </p:cNvPr>
          <p:cNvSpPr txBox="1">
            <a:spLocks/>
          </p:cNvSpPr>
          <p:nvPr/>
        </p:nvSpPr>
        <p:spPr bwMode="gray">
          <a:xfrm>
            <a:off x="623698" y="486313"/>
            <a:ext cx="10618971" cy="8146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ACTIVOS DE RIESGO EN ENTIDADES FINANCIERAS </a:t>
            </a:r>
            <a:endParaRPr kumimoji="0" lang="en-GB" sz="2400" b="1" i="0" u="none" strike="noStrike" kern="0" cap="none" spc="0" normalizeH="0" baseline="0" noProof="0" dirty="0">
              <a:ln>
                <a:noFill/>
              </a:ln>
              <a:solidFill>
                <a:srgbClr val="ED1A3B"/>
              </a:solidFill>
              <a:effectLst/>
              <a:uLnTx/>
              <a:uFillTx/>
              <a:latin typeface="Trebuchet MS" panose="020B0603020202020204" pitchFamily="34" charset="0"/>
              <a:ea typeface="ＭＳ Ｐゴシック" pitchFamily="34" charset="-128"/>
              <a:cs typeface="+mj-cs"/>
            </a:endParaRPr>
          </a:p>
        </p:txBody>
      </p:sp>
      <p:sp>
        <p:nvSpPr>
          <p:cNvPr id="14" name="CuadroTexto 13">
            <a:extLst>
              <a:ext uri="{FF2B5EF4-FFF2-40B4-BE49-F238E27FC236}">
                <a16:creationId xmlns:a16="http://schemas.microsoft.com/office/drawing/2014/main" id="{B20FB885-2586-4DAF-0E1F-BFD4C325E347}"/>
              </a:ext>
            </a:extLst>
          </p:cNvPr>
          <p:cNvSpPr txBox="1"/>
          <p:nvPr/>
        </p:nvSpPr>
        <p:spPr>
          <a:xfrm>
            <a:off x="6596435" y="1960652"/>
            <a:ext cx="4262004" cy="4185761"/>
          </a:xfrm>
          <a:prstGeom prst="rect">
            <a:avLst/>
          </a:prstGeom>
          <a:noFill/>
        </p:spPr>
        <p:txBody>
          <a:bodyPr wrap="square">
            <a:spAutoFit/>
          </a:bodyPr>
          <a:lstStyle/>
          <a:p>
            <a:r>
              <a:rPr lang="es-ES" dirty="0">
                <a:latin typeface="Trebuchet MS" panose="020B0603020202020204" pitchFamily="34" charset="0"/>
              </a:rPr>
              <a:t>Las entidades del sistema financiero nacional, </a:t>
            </a:r>
            <a:br>
              <a:rPr lang="es-ES" dirty="0">
                <a:latin typeface="Trebuchet MS" panose="020B0603020202020204" pitchFamily="34" charset="0"/>
              </a:rPr>
            </a:br>
            <a:r>
              <a:rPr lang="es-ES" dirty="0">
                <a:latin typeface="Trebuchet MS" panose="020B0603020202020204" pitchFamily="34" charset="0"/>
              </a:rPr>
              <a:t>a efecto de reflejar la verdadera calidad de </a:t>
            </a:r>
            <a:br>
              <a:rPr lang="es-ES" dirty="0">
                <a:latin typeface="Trebuchet MS" panose="020B0603020202020204" pitchFamily="34" charset="0"/>
              </a:rPr>
            </a:br>
            <a:r>
              <a:rPr lang="es-ES" dirty="0">
                <a:latin typeface="Trebuchet MS" panose="020B0603020202020204" pitchFamily="34" charset="0"/>
              </a:rPr>
              <a:t>los activos y contingentes, los calificarán permanentemente y constituirán las provisiones que establece la Junta de Política y Regulación Financiera, para cubrir los riesgos </a:t>
            </a:r>
            <a:br>
              <a:rPr lang="es-ES" dirty="0">
                <a:latin typeface="Trebuchet MS" panose="020B0603020202020204" pitchFamily="34" charset="0"/>
              </a:rPr>
            </a:br>
            <a:r>
              <a:rPr lang="es-ES" dirty="0">
                <a:latin typeface="Trebuchet MS" panose="020B0603020202020204" pitchFamily="34" charset="0"/>
              </a:rPr>
              <a:t>de incobrabilidad, la pérdida del valor de </a:t>
            </a:r>
            <a:br>
              <a:rPr lang="es-ES" dirty="0">
                <a:latin typeface="Trebuchet MS" panose="020B0603020202020204" pitchFamily="34" charset="0"/>
              </a:rPr>
            </a:br>
            <a:r>
              <a:rPr lang="es-ES" dirty="0">
                <a:latin typeface="Trebuchet MS" panose="020B0603020202020204" pitchFamily="34" charset="0"/>
              </a:rPr>
              <a:t>los activos y para apuntalar el adecuado desempeño macroeconómico.</a:t>
            </a:r>
          </a:p>
          <a:p>
            <a:endParaRPr lang="es-ES" dirty="0">
              <a:latin typeface="Trebuchet MS" panose="020B0603020202020204" pitchFamily="34" charset="0"/>
            </a:endParaRPr>
          </a:p>
          <a:p>
            <a:r>
              <a:rPr lang="es-ES" dirty="0">
                <a:latin typeface="Trebuchet MS" panose="020B0603020202020204" pitchFamily="34" charset="0"/>
              </a:rPr>
              <a:t>Las entidades del sistema financiero nacional deberán cumplir, en todo tiempo, los requerimientos financieros y de operación que </a:t>
            </a:r>
            <a:br>
              <a:rPr lang="es-ES" dirty="0">
                <a:latin typeface="Trebuchet MS" panose="020B0603020202020204" pitchFamily="34" charset="0"/>
              </a:rPr>
            </a:br>
            <a:r>
              <a:rPr lang="es-ES" dirty="0">
                <a:latin typeface="Trebuchet MS" panose="020B0603020202020204" pitchFamily="34" charset="0"/>
              </a:rPr>
              <a:t>fija este Código y los que disponga la Junta de Política y Regulación Financiera, </a:t>
            </a:r>
            <a:br>
              <a:rPr lang="es-ES" dirty="0">
                <a:latin typeface="Trebuchet MS" panose="020B0603020202020204" pitchFamily="34" charset="0"/>
              </a:rPr>
            </a:br>
            <a:r>
              <a:rPr lang="es-ES" dirty="0">
                <a:latin typeface="Trebuchet MS" panose="020B0603020202020204" pitchFamily="34" charset="0"/>
              </a:rPr>
              <a:t>de acuerdo con las actividades que efectúen.</a:t>
            </a:r>
          </a:p>
          <a:p>
            <a:r>
              <a:rPr lang="es-ES" dirty="0">
                <a:latin typeface="Trebuchet MS" panose="020B0603020202020204" pitchFamily="34" charset="0"/>
              </a:rPr>
              <a:t> </a:t>
            </a:r>
          </a:p>
          <a:p>
            <a:endParaRPr lang="es-EC" dirty="0">
              <a:latin typeface="Trebuchet MS" panose="020B0603020202020204" pitchFamily="34" charset="0"/>
            </a:endParaRPr>
          </a:p>
          <a:p>
            <a:endParaRPr lang="es-EC" dirty="0">
              <a:latin typeface="Trebuchet MS" panose="020B0603020202020204" pitchFamily="34" charset="0"/>
            </a:endParaRPr>
          </a:p>
        </p:txBody>
      </p:sp>
      <p:grpSp>
        <p:nvGrpSpPr>
          <p:cNvPr id="6" name="Grupo 5">
            <a:extLst>
              <a:ext uri="{FF2B5EF4-FFF2-40B4-BE49-F238E27FC236}">
                <a16:creationId xmlns:a16="http://schemas.microsoft.com/office/drawing/2014/main" id="{3BA9C349-E8DA-F17C-F33B-4EE50672BA2E}"/>
              </a:ext>
            </a:extLst>
          </p:cNvPr>
          <p:cNvGrpSpPr/>
          <p:nvPr/>
        </p:nvGrpSpPr>
        <p:grpSpPr>
          <a:xfrm>
            <a:off x="76581" y="2050475"/>
            <a:ext cx="5422495" cy="3918433"/>
            <a:chOff x="1232688" y="2067828"/>
            <a:chExt cx="6606793" cy="4404529"/>
          </a:xfrm>
        </p:grpSpPr>
        <p:graphicFrame>
          <p:nvGraphicFramePr>
            <p:cNvPr id="7" name="Diagrama 6">
              <a:extLst>
                <a:ext uri="{FF2B5EF4-FFF2-40B4-BE49-F238E27FC236}">
                  <a16:creationId xmlns:a16="http://schemas.microsoft.com/office/drawing/2014/main" id="{3B322090-84FF-2571-4FBF-D9C4BB0096E9}"/>
                </a:ext>
              </a:extLst>
            </p:cNvPr>
            <p:cNvGraphicFramePr/>
            <p:nvPr>
              <p:extLst>
                <p:ext uri="{D42A27DB-BD31-4B8C-83A1-F6EECF244321}">
                  <p14:modId xmlns:p14="http://schemas.microsoft.com/office/powerpoint/2010/main" val="1577046735"/>
                </p:ext>
              </p:extLst>
            </p:nvPr>
          </p:nvGraphicFramePr>
          <p:xfrm>
            <a:off x="1232688" y="2067828"/>
            <a:ext cx="6606793" cy="44045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Google Shape;874;p28">
              <a:extLst>
                <a:ext uri="{FF2B5EF4-FFF2-40B4-BE49-F238E27FC236}">
                  <a16:creationId xmlns:a16="http://schemas.microsoft.com/office/drawing/2014/main" id="{B4C45D74-03B2-59CF-052F-E84612042DEC}"/>
                </a:ext>
              </a:extLst>
            </p:cNvPr>
            <p:cNvSpPr txBox="1"/>
            <p:nvPr/>
          </p:nvSpPr>
          <p:spPr>
            <a:xfrm>
              <a:off x="5606741" y="3846066"/>
              <a:ext cx="1828951" cy="540491"/>
            </a:xfrm>
            <a:prstGeom prst="rect">
              <a:avLst/>
            </a:prstGeom>
            <a:noFill/>
            <a:ln>
              <a:noFill/>
            </a:ln>
          </p:spPr>
          <p:txBody>
            <a:bodyPr spcFirstLastPara="1" wrap="square" lIns="238325" tIns="60950" rIns="113775" bIns="609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rtl="0">
                <a:lnSpc>
                  <a:spcPct val="90000"/>
                </a:lnSpc>
                <a:spcBef>
                  <a:spcPts val="0"/>
                </a:spcBef>
                <a:spcAft>
                  <a:spcPts val="0"/>
                </a:spcAft>
                <a:buClr>
                  <a:schemeClr val="lt1"/>
                </a:buClr>
                <a:buSzPts val="1600"/>
                <a:buFont typeface="Proxima Nova"/>
                <a:buNone/>
              </a:pPr>
              <a:endParaRPr lang="en-US" sz="1600" dirty="0">
                <a:solidFill>
                  <a:schemeClr val="bg1"/>
                </a:solidFill>
                <a:latin typeface="Trebuchet MS" panose="020B0603020202020204" pitchFamily="34" charset="0"/>
                <a:ea typeface="Proxima Nova"/>
                <a:cs typeface="Proxima Nova"/>
                <a:sym typeface="Proxima Nova"/>
              </a:endParaRPr>
            </a:p>
            <a:p>
              <a:pPr marL="0" marR="0" lvl="0" indent="0" rtl="0">
                <a:lnSpc>
                  <a:spcPct val="90000"/>
                </a:lnSpc>
                <a:spcBef>
                  <a:spcPts val="0"/>
                </a:spcBef>
                <a:spcAft>
                  <a:spcPts val="0"/>
                </a:spcAft>
                <a:buClr>
                  <a:schemeClr val="lt1"/>
                </a:buClr>
                <a:buSzPts val="1600"/>
                <a:buFont typeface="Proxima Nova"/>
                <a:buNone/>
              </a:pPr>
              <a:r>
                <a:rPr lang="en-US" sz="1600" dirty="0" err="1">
                  <a:solidFill>
                    <a:schemeClr val="bg1"/>
                  </a:solidFill>
                  <a:latin typeface="Trebuchet MS" panose="020B0603020202020204" pitchFamily="34" charset="0"/>
                  <a:ea typeface="Proxima Nova"/>
                  <a:cs typeface="Proxima Nova"/>
                  <a:sym typeface="Proxima Nova"/>
                </a:rPr>
                <a:t>Bienes</a:t>
              </a:r>
              <a:r>
                <a:rPr lang="en-US" sz="1600" dirty="0">
                  <a:solidFill>
                    <a:schemeClr val="bg1"/>
                  </a:solidFill>
                  <a:latin typeface="Trebuchet MS" panose="020B0603020202020204" pitchFamily="34" charset="0"/>
                  <a:ea typeface="Proxima Nova"/>
                  <a:cs typeface="Proxima Nova"/>
                  <a:sym typeface="Proxima Nova"/>
                </a:rPr>
                <a:t> Adjudicados</a:t>
              </a:r>
            </a:p>
          </p:txBody>
        </p:sp>
        <p:sp>
          <p:nvSpPr>
            <p:cNvPr id="9" name="Google Shape;865;p28">
              <a:extLst>
                <a:ext uri="{FF2B5EF4-FFF2-40B4-BE49-F238E27FC236}">
                  <a16:creationId xmlns:a16="http://schemas.microsoft.com/office/drawing/2014/main" id="{44E7E5DA-1BB5-0250-3D85-DECBAE0C707A}"/>
                </a:ext>
              </a:extLst>
            </p:cNvPr>
            <p:cNvSpPr txBox="1"/>
            <p:nvPr/>
          </p:nvSpPr>
          <p:spPr>
            <a:xfrm>
              <a:off x="2258313" y="2462579"/>
              <a:ext cx="1675735" cy="540491"/>
            </a:xfrm>
            <a:prstGeom prst="rect">
              <a:avLst/>
            </a:prstGeom>
            <a:noFill/>
            <a:ln>
              <a:noFill/>
            </a:ln>
          </p:spPr>
          <p:txBody>
            <a:bodyPr spcFirstLastPara="1" wrap="square" lIns="238325" tIns="60950" rIns="113775" bIns="609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Clr>
                  <a:srgbClr val="ED1A3B"/>
                </a:buClr>
                <a:buSzPts val="1280"/>
                <a:buFont typeface="Merriweather Sans"/>
                <a:buNone/>
              </a:pPr>
              <a:r>
                <a:rPr lang="en-US" sz="1600" dirty="0">
                  <a:solidFill>
                    <a:schemeClr val="bg1"/>
                  </a:solidFill>
                  <a:latin typeface="Trebuchet MS" panose="020B0603020202020204" pitchFamily="34" charset="0"/>
                  <a:ea typeface="Proxima Nova"/>
                  <a:cs typeface="Proxima Nova"/>
                  <a:sym typeface="Proxima Nova"/>
                </a:rPr>
                <a:t>Cartera de crédito</a:t>
              </a:r>
              <a:endParaRPr sz="1600" dirty="0">
                <a:solidFill>
                  <a:schemeClr val="bg1"/>
                </a:solidFill>
                <a:latin typeface="Trebuchet MS" panose="020B0603020202020204" pitchFamily="34" charset="0"/>
                <a:ea typeface="Proxima Nova"/>
                <a:cs typeface="Proxima Nova"/>
                <a:sym typeface="Proxima Nova"/>
              </a:endParaRPr>
            </a:p>
          </p:txBody>
        </p:sp>
        <p:sp>
          <p:nvSpPr>
            <p:cNvPr id="10" name="Google Shape;880;p28">
              <a:extLst>
                <a:ext uri="{FF2B5EF4-FFF2-40B4-BE49-F238E27FC236}">
                  <a16:creationId xmlns:a16="http://schemas.microsoft.com/office/drawing/2014/main" id="{2F24932D-860F-CD93-1D93-7057E6940702}"/>
                </a:ext>
              </a:extLst>
            </p:cNvPr>
            <p:cNvSpPr txBox="1"/>
            <p:nvPr/>
          </p:nvSpPr>
          <p:spPr>
            <a:xfrm>
              <a:off x="2149722" y="5569308"/>
              <a:ext cx="1863101" cy="540491"/>
            </a:xfrm>
            <a:prstGeom prst="rect">
              <a:avLst/>
            </a:prstGeom>
            <a:noFill/>
            <a:ln>
              <a:noFill/>
            </a:ln>
          </p:spPr>
          <p:txBody>
            <a:bodyPr spcFirstLastPara="1" wrap="square" lIns="238325" tIns="60950" rIns="113775" bIns="609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rtl="0">
                <a:lnSpc>
                  <a:spcPct val="90000"/>
                </a:lnSpc>
                <a:spcBef>
                  <a:spcPts val="0"/>
                </a:spcBef>
                <a:spcAft>
                  <a:spcPts val="0"/>
                </a:spcAft>
                <a:buClr>
                  <a:schemeClr val="lt1"/>
                </a:buClr>
                <a:buSzPts val="1600"/>
                <a:buFont typeface="Proxima Nova"/>
                <a:buNone/>
              </a:pPr>
              <a:r>
                <a:rPr lang="en-US" sz="1600" dirty="0">
                  <a:solidFill>
                    <a:schemeClr val="bg1"/>
                  </a:solidFill>
                  <a:latin typeface="Trebuchet MS" panose="020B0603020202020204" pitchFamily="34" charset="0"/>
                  <a:ea typeface="Proxima Nova"/>
                  <a:cs typeface="Proxima Nova"/>
                  <a:sym typeface="Proxima Nova"/>
                </a:rPr>
                <a:t>Bienes muebles e </a:t>
              </a:r>
              <a:r>
                <a:rPr lang="en-US" sz="1600" dirty="0" err="1">
                  <a:solidFill>
                    <a:schemeClr val="bg1"/>
                  </a:solidFill>
                  <a:latin typeface="Trebuchet MS" panose="020B0603020202020204" pitchFamily="34" charset="0"/>
                  <a:ea typeface="Proxima Nova"/>
                  <a:cs typeface="Proxima Nova"/>
                  <a:sym typeface="Proxima Nova"/>
                </a:rPr>
                <a:t>inmuebles</a:t>
              </a:r>
              <a:endParaRPr sz="1600" dirty="0">
                <a:solidFill>
                  <a:schemeClr val="bg1"/>
                </a:solidFill>
                <a:latin typeface="Trebuchet MS" panose="020B0603020202020204" pitchFamily="34" charset="0"/>
                <a:ea typeface="Proxima Nova"/>
                <a:cs typeface="Proxima Nova"/>
                <a:sym typeface="Proxima Nova"/>
              </a:endParaRPr>
            </a:p>
          </p:txBody>
        </p:sp>
      </p:grpSp>
      <p:sp>
        <p:nvSpPr>
          <p:cNvPr id="2" name="CuadroTexto 1">
            <a:extLst>
              <a:ext uri="{FF2B5EF4-FFF2-40B4-BE49-F238E27FC236}">
                <a16:creationId xmlns:a16="http://schemas.microsoft.com/office/drawing/2014/main" id="{5E438A7D-9EFA-904A-5C18-CF19DB1927B0}"/>
              </a:ext>
            </a:extLst>
          </p:cNvPr>
          <p:cNvSpPr txBox="1"/>
          <p:nvPr/>
        </p:nvSpPr>
        <p:spPr>
          <a:xfrm>
            <a:off x="6600738" y="1184023"/>
            <a:ext cx="1704313" cy="369332"/>
          </a:xfrm>
          <a:prstGeom prst="rect">
            <a:avLst/>
          </a:prstGeom>
          <a:noFill/>
        </p:spPr>
        <p:txBody>
          <a:bodyPr wrap="none" rtlCol="0">
            <a:spAutoFit/>
          </a:bodyPr>
          <a:lstStyle/>
          <a:p>
            <a:r>
              <a:rPr lang="es-MX" sz="1800" b="1" dirty="0">
                <a:latin typeface="Trebuchet MS" panose="020B0603020202020204" pitchFamily="34" charset="0"/>
              </a:rPr>
              <a:t>MARCO LEGAL</a:t>
            </a:r>
            <a:endParaRPr lang="es-EC" sz="1800" b="1" dirty="0">
              <a:latin typeface="Trebuchet MS" panose="020B0603020202020204" pitchFamily="34" charset="0"/>
            </a:endParaRPr>
          </a:p>
        </p:txBody>
      </p:sp>
      <p:sp>
        <p:nvSpPr>
          <p:cNvPr id="4" name="CuadroTexto 3">
            <a:extLst>
              <a:ext uri="{FF2B5EF4-FFF2-40B4-BE49-F238E27FC236}">
                <a16:creationId xmlns:a16="http://schemas.microsoft.com/office/drawing/2014/main" id="{0F979667-0415-14C9-578B-D9A666800D3C}"/>
              </a:ext>
            </a:extLst>
          </p:cNvPr>
          <p:cNvSpPr txBox="1"/>
          <p:nvPr/>
        </p:nvSpPr>
        <p:spPr>
          <a:xfrm>
            <a:off x="503628" y="1447049"/>
            <a:ext cx="6500190" cy="307777"/>
          </a:xfrm>
          <a:prstGeom prst="rect">
            <a:avLst/>
          </a:prstGeom>
          <a:noFill/>
        </p:spPr>
        <p:txBody>
          <a:bodyPr wrap="square">
            <a:spAutoFit/>
          </a:bodyPr>
          <a:lstStyle/>
          <a:p>
            <a:r>
              <a:rPr lang="es-MX" dirty="0">
                <a:latin typeface="Trebuchet MS" panose="020B0603020202020204" pitchFamily="34" charset="0"/>
              </a:rPr>
              <a:t>Son aquellos activos que están expuestos a una potencial pérdida.</a:t>
            </a:r>
            <a:endParaRPr lang="es-EC" dirty="0">
              <a:latin typeface="Trebuchet MS" panose="020B0603020202020204" pitchFamily="34" charset="0"/>
            </a:endParaRPr>
          </a:p>
        </p:txBody>
      </p:sp>
      <p:sp>
        <p:nvSpPr>
          <p:cNvPr id="5" name="CuadroTexto 4">
            <a:extLst>
              <a:ext uri="{FF2B5EF4-FFF2-40B4-BE49-F238E27FC236}">
                <a16:creationId xmlns:a16="http://schemas.microsoft.com/office/drawing/2014/main" id="{5D1142F6-C951-05A1-C798-08251EBA2758}"/>
              </a:ext>
            </a:extLst>
          </p:cNvPr>
          <p:cNvSpPr txBox="1"/>
          <p:nvPr/>
        </p:nvSpPr>
        <p:spPr>
          <a:xfrm>
            <a:off x="505356" y="1104246"/>
            <a:ext cx="1402948" cy="369332"/>
          </a:xfrm>
          <a:prstGeom prst="rect">
            <a:avLst/>
          </a:prstGeom>
          <a:noFill/>
        </p:spPr>
        <p:txBody>
          <a:bodyPr wrap="none" rtlCol="0">
            <a:spAutoFit/>
          </a:bodyPr>
          <a:lstStyle/>
          <a:p>
            <a:r>
              <a:rPr lang="es-MX" sz="1800" b="1" dirty="0">
                <a:latin typeface="Trebuchet MS" panose="020B0603020202020204" pitchFamily="34" charset="0"/>
              </a:rPr>
              <a:t>DEFINICIÓN</a:t>
            </a:r>
            <a:endParaRPr lang="es-EC" sz="1800" b="1" dirty="0">
              <a:latin typeface="Trebuchet MS" panose="020B0603020202020204" pitchFamily="34" charset="0"/>
            </a:endParaRPr>
          </a:p>
        </p:txBody>
      </p:sp>
    </p:spTree>
    <p:extLst>
      <p:ext uri="{BB962C8B-B14F-4D97-AF65-F5344CB8AC3E}">
        <p14:creationId xmlns:p14="http://schemas.microsoft.com/office/powerpoint/2010/main" val="3917729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texto 6">
            <a:extLst>
              <a:ext uri="{FF2B5EF4-FFF2-40B4-BE49-F238E27FC236}">
                <a16:creationId xmlns:a16="http://schemas.microsoft.com/office/drawing/2014/main" id="{358884B5-ABD6-2333-CD02-539227528C54}"/>
              </a:ext>
            </a:extLst>
          </p:cNvPr>
          <p:cNvSpPr txBox="1">
            <a:spLocks/>
          </p:cNvSpPr>
          <p:nvPr/>
        </p:nvSpPr>
        <p:spPr>
          <a:xfrm>
            <a:off x="0" y="-1"/>
            <a:ext cx="6954982" cy="6881771"/>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alpha val="70000"/>
            </a:srgbClr>
          </a:solidFill>
        </p:spPr>
        <p:txBody>
          <a:bodyPr vert="horz" wrap="square" lIns="486000" tIns="414000" rIns="0" bIns="0" rtlCol="0" anchor="t" anchorCtr="0">
            <a:noAutofit/>
          </a:bodyPr>
          <a:lstStyle>
            <a:lvl1pPr marL="0" indent="0" algn="l" defTabSz="287194" rtl="0" eaLnBrk="1" latinLnBrk="0" hangingPunct="1">
              <a:lnSpc>
                <a:spcPct val="90000"/>
              </a:lnSpc>
              <a:spcBef>
                <a:spcPts val="0"/>
              </a:spcBef>
              <a:spcAft>
                <a:spcPts val="600"/>
              </a:spcAft>
              <a:buFont typeface="Arial" panose="020B0604020202020204" pitchFamily="34" charset="0"/>
              <a:buNone/>
              <a:defRPr sz="1799" b="0" i="0" kern="1200">
                <a:solidFill>
                  <a:schemeClr val="bg1"/>
                </a:solidFill>
                <a:latin typeface="Trebuchet MS" panose="020B0603020202020204" pitchFamily="34" charset="0"/>
                <a:ea typeface="+mn-ea"/>
                <a:cs typeface="+mn-cs"/>
              </a:defRPr>
            </a:lvl1pPr>
            <a:lvl2pPr marL="0" indent="0" algn="l" defTabSz="287194" rtl="0" eaLnBrk="1" latinLnBrk="0" hangingPunct="1">
              <a:spcBef>
                <a:spcPts val="0"/>
              </a:spcBef>
              <a:spcAft>
                <a:spcPts val="600"/>
              </a:spcAft>
              <a:buClr>
                <a:schemeClr val="bg1"/>
              </a:buClr>
              <a:buSzPct val="70000"/>
              <a:buFont typeface="Wingdings 3" panose="05040102010807070707" pitchFamily="18" charset="2"/>
              <a:buNone/>
              <a:defRPr sz="1799" b="0" i="0" kern="1200">
                <a:solidFill>
                  <a:schemeClr val="bg1"/>
                </a:solidFill>
                <a:latin typeface="Trebuchet MS" panose="020B0603020202020204" pitchFamily="34" charset="0"/>
                <a:ea typeface="+mn-ea"/>
                <a:cs typeface="+mn-cs"/>
              </a:defRPr>
            </a:lvl2pPr>
            <a:lvl3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3pPr>
            <a:lvl4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4pPr>
            <a:lvl5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5pPr>
            <a:lvl6pPr marL="0" indent="0" algn="l" defTabSz="287194" rtl="0" eaLnBrk="1" latinLnBrk="0" hangingPunct="1">
              <a:spcBef>
                <a:spcPts val="0"/>
              </a:spcBef>
              <a:spcAft>
                <a:spcPts val="600"/>
              </a:spcAft>
              <a:buClr>
                <a:schemeClr val="accent1"/>
              </a:buClr>
              <a:buSzPct val="80000"/>
              <a:buFont typeface="Arial" panose="020B0604020202020204" pitchFamily="34" charset="0"/>
              <a:buNone/>
              <a:defRPr sz="1799" b="0" i="0" kern="1200">
                <a:solidFill>
                  <a:schemeClr val="bg1"/>
                </a:solidFill>
                <a:latin typeface="Trebuchet MS" panose="020B0603020202020204" pitchFamily="34" charset="0"/>
                <a:ea typeface="+mn-ea"/>
                <a:cs typeface="+mn-cs"/>
              </a:defRPr>
            </a:lvl6pPr>
            <a:lvl7pPr marL="0" indent="0" algn="l" defTabSz="287194" rtl="0" eaLnBrk="1" latinLnBrk="0" hangingPunct="1">
              <a:spcBef>
                <a:spcPts val="0"/>
              </a:spcBef>
              <a:spcAft>
                <a:spcPts val="600"/>
              </a:spcAft>
              <a:buFont typeface="Arial" panose="020B0604020202020204" pitchFamily="34" charset="0"/>
              <a:buNone/>
              <a:defRPr sz="1799" b="0" i="0" kern="1200" baseline="0">
                <a:solidFill>
                  <a:schemeClr val="bg1"/>
                </a:solidFill>
                <a:latin typeface="Trebuchet MS" panose="020B0603020202020204" pitchFamily="34" charset="0"/>
                <a:ea typeface="+mn-ea"/>
                <a:cs typeface="+mn-cs"/>
              </a:defRPr>
            </a:lvl7pPr>
            <a:lvl8pPr marL="0" indent="0" algn="l" defTabSz="287194" rtl="0" eaLnBrk="1" latinLnBrk="0" hangingPunct="1">
              <a:spcBef>
                <a:spcPts val="0"/>
              </a:spcBef>
              <a:spcAft>
                <a:spcPts val="600"/>
              </a:spcAft>
              <a:buClr>
                <a:schemeClr val="tx2"/>
              </a:buClr>
              <a:buSzPct val="75000"/>
              <a:buFont typeface="Arial" panose="020B0604020202020204" pitchFamily="34" charset="0"/>
              <a:buNone/>
              <a:defRPr sz="1799" b="0" i="0" kern="1200" baseline="0">
                <a:solidFill>
                  <a:schemeClr val="bg1"/>
                </a:solidFill>
                <a:latin typeface="Trebuchet MS" panose="020B0603020202020204" pitchFamily="34" charset="0"/>
                <a:ea typeface="+mn-ea"/>
                <a:cs typeface="+mn-cs"/>
              </a:defRPr>
            </a:lvl8pPr>
            <a:lvl9pPr marL="0" indent="0" algn="l" defTabSz="287194" rtl="0" eaLnBrk="1" latinLnBrk="0" hangingPunct="1">
              <a:spcBef>
                <a:spcPts val="0"/>
              </a:spcBef>
              <a:spcAft>
                <a:spcPts val="600"/>
              </a:spcAft>
              <a:buClr>
                <a:schemeClr val="tx2"/>
              </a:buClr>
              <a:buSzPct val="75000"/>
              <a:buFont typeface="Arial" panose="020B0604020202020204" pitchFamily="34" charset="0"/>
              <a:buNone/>
              <a:defRPr sz="1799" b="0" i="0" kern="1200">
                <a:solidFill>
                  <a:schemeClr val="bg1"/>
                </a:solidFill>
                <a:latin typeface="Trebuchet MS" panose="020B0603020202020204" pitchFamily="34" charset="0"/>
                <a:ea typeface="+mn-ea"/>
                <a:cs typeface="+mn-cs"/>
              </a:defRPr>
            </a:lvl9pPr>
          </a:lstStyle>
          <a:p>
            <a:pPr>
              <a:buClrTx/>
            </a:pPr>
            <a:endParaRPr lang="es-ES" sz="2500" dirty="0">
              <a:effectLst>
                <a:outerShdw blurRad="38100" dist="38100" dir="2700000" algn="tl">
                  <a:srgbClr val="000000">
                    <a:alpha val="43137"/>
                  </a:srgbClr>
                </a:outerShdw>
              </a:effectLst>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s-ES" sz="5000" b="1" kern="0" dirty="0">
                <a:solidFill>
                  <a:schemeClr val="bg1"/>
                </a:solidFill>
                <a:latin typeface="Proxima Nova" panose="020B0604020202020204" charset="0"/>
                <a:ea typeface="ＭＳ Ｐゴシック" pitchFamily="34" charset="-128"/>
                <a:cs typeface="+mj-cs"/>
              </a:rPr>
              <a:t>01</a:t>
            </a:r>
            <a:br>
              <a:rPr lang="es-ES" sz="2500" b="1" kern="0" dirty="0">
                <a:solidFill>
                  <a:schemeClr val="bg1"/>
                </a:solidFill>
                <a:latin typeface="Proxima Nova" panose="020B0604020202020204" charset="0"/>
                <a:ea typeface="ＭＳ Ｐゴシック" pitchFamily="34" charset="-128"/>
                <a:cs typeface="+mj-cs"/>
              </a:rPr>
            </a:br>
            <a:br>
              <a:rPr lang="es-ES" sz="2500" b="1" kern="0" dirty="0">
                <a:solidFill>
                  <a:schemeClr val="bg1"/>
                </a:solidFill>
                <a:latin typeface="Proxima Nova" panose="020B0604020202020204" charset="0"/>
                <a:ea typeface="ＭＳ Ｐゴシック" pitchFamily="34" charset="-128"/>
                <a:cs typeface="+mj-cs"/>
              </a:rPr>
            </a:br>
            <a:r>
              <a:rPr lang="es-ES" sz="2500" b="1" kern="0" dirty="0">
                <a:solidFill>
                  <a:schemeClr val="bg1"/>
                </a:solidFill>
                <a:latin typeface="Proxima Nova" panose="020B0604020202020204" charset="0"/>
                <a:ea typeface="ＭＳ Ｐゴシック" pitchFamily="34" charset="-128"/>
                <a:cs typeface="+mj-cs"/>
              </a:rPr>
              <a:t>ELEMENTOS DE </a:t>
            </a:r>
            <a:br>
              <a:rPr lang="es-ES" sz="2500" b="1" kern="0" dirty="0">
                <a:solidFill>
                  <a:schemeClr val="bg1"/>
                </a:solidFill>
                <a:latin typeface="Proxima Nova" panose="020B0604020202020204" charset="0"/>
                <a:ea typeface="ＭＳ Ｐゴシック" pitchFamily="34" charset="-128"/>
                <a:cs typeface="+mj-cs"/>
              </a:rPr>
            </a:br>
            <a:r>
              <a:rPr lang="es-ES" sz="2500" b="1" kern="0" dirty="0">
                <a:solidFill>
                  <a:schemeClr val="bg1"/>
                </a:solidFill>
                <a:latin typeface="Proxima Nova" panose="020B0604020202020204" charset="0"/>
                <a:ea typeface="ＭＳ Ｐゴシック" pitchFamily="34" charset="-128"/>
                <a:cs typeface="+mj-cs"/>
              </a:rPr>
              <a:t>CONTROL INTENO – </a:t>
            </a:r>
            <a:br>
              <a:rPr lang="es-ES" sz="2500" b="1" kern="0" dirty="0">
                <a:solidFill>
                  <a:schemeClr val="bg1"/>
                </a:solidFill>
                <a:latin typeface="Proxima Nova" panose="020B0604020202020204" charset="0"/>
                <a:ea typeface="ＭＳ Ｐゴシック" pitchFamily="34" charset="-128"/>
                <a:cs typeface="+mj-cs"/>
              </a:rPr>
            </a:br>
            <a:r>
              <a:rPr lang="es-ES" sz="2500" b="1" kern="0" dirty="0">
                <a:solidFill>
                  <a:schemeClr val="bg1"/>
                </a:solidFill>
                <a:latin typeface="Proxima Nova" panose="020B0604020202020204" charset="0"/>
                <a:ea typeface="ＭＳ Ｐゴシック" pitchFamily="34" charset="-128"/>
                <a:cs typeface="+mj-cs"/>
              </a:rPr>
              <a:t>ACTIVOS DE RIESGOS </a:t>
            </a:r>
            <a:br>
              <a:rPr lang="es-ES" sz="2500" b="1" kern="0" dirty="0">
                <a:solidFill>
                  <a:schemeClr val="bg1"/>
                </a:solidFill>
                <a:latin typeface="Proxima Nova" panose="020B0604020202020204" charset="0"/>
                <a:ea typeface="ＭＳ Ｐゴシック" pitchFamily="34" charset="-128"/>
                <a:cs typeface="+mj-cs"/>
              </a:rPr>
            </a:br>
            <a:r>
              <a:rPr lang="es-ES" sz="2500" b="1" kern="0" dirty="0">
                <a:solidFill>
                  <a:schemeClr val="bg1"/>
                </a:solidFill>
                <a:latin typeface="Proxima Nova" panose="020B0604020202020204" charset="0"/>
                <a:ea typeface="ＭＳ Ｐゴシック" pitchFamily="34" charset="-128"/>
                <a:cs typeface="+mj-cs"/>
              </a:rPr>
              <a:t>SIGNIFICATIVOS</a:t>
            </a:r>
            <a:endParaRPr kumimoji="0" lang="en-GB" sz="2500" b="1" i="0" u="none" strike="noStrike" kern="0" cap="none" spc="0" normalizeH="0" baseline="0" noProof="0" dirty="0">
              <a:ln>
                <a:noFill/>
              </a:ln>
              <a:solidFill>
                <a:schemeClr val="bg1"/>
              </a:solidFill>
              <a:effectLst/>
              <a:uLnTx/>
              <a:uFillTx/>
              <a:latin typeface="Proxima Nova" panose="020B0604020202020204" charset="0"/>
              <a:ea typeface="ＭＳ Ｐゴシック" pitchFamily="34" charset="-128"/>
              <a:cs typeface="+mj-cs"/>
            </a:endParaRPr>
          </a:p>
        </p:txBody>
      </p:sp>
    </p:spTree>
    <p:extLst>
      <p:ext uri="{BB962C8B-B14F-4D97-AF65-F5344CB8AC3E}">
        <p14:creationId xmlns:p14="http://schemas.microsoft.com/office/powerpoint/2010/main" val="2316179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877014" y="365309"/>
            <a:ext cx="681897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ELEMENTOS DEL CONTROL INTERNO </a:t>
            </a:r>
          </a:p>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CARTERA DE CRÉDITO</a:t>
            </a:r>
            <a:endParaRPr kumimoji="0" lang="en-GB" sz="2400" i="0" u="none" strike="noStrike" kern="0" cap="none" spc="0" normalizeH="0" baseline="0" noProof="0" dirty="0">
              <a:ln>
                <a:noFill/>
              </a:ln>
              <a:effectLst/>
              <a:uLnTx/>
              <a:uFillTx/>
              <a:latin typeface="Trebuchet MS" panose="020B0603020202020204" pitchFamily="34" charset="0"/>
              <a:ea typeface="ＭＳ Ｐゴシック" pitchFamily="34" charset="-128"/>
              <a:cs typeface="+mj-cs"/>
            </a:endParaRPr>
          </a:p>
        </p:txBody>
      </p:sp>
      <p:grpSp>
        <p:nvGrpSpPr>
          <p:cNvPr id="2" name="Grupo 1">
            <a:extLst>
              <a:ext uri="{FF2B5EF4-FFF2-40B4-BE49-F238E27FC236}">
                <a16:creationId xmlns:a16="http://schemas.microsoft.com/office/drawing/2014/main" id="{8D113CE5-CECA-36F6-3C85-A88F251AD7C5}"/>
              </a:ext>
            </a:extLst>
          </p:cNvPr>
          <p:cNvGrpSpPr/>
          <p:nvPr/>
        </p:nvGrpSpPr>
        <p:grpSpPr>
          <a:xfrm>
            <a:off x="853926" y="1413581"/>
            <a:ext cx="6195216" cy="4021615"/>
            <a:chOff x="3399676" y="1431172"/>
            <a:chExt cx="6324430" cy="4021615"/>
          </a:xfrm>
        </p:grpSpPr>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1646190855"/>
                </p:ext>
              </p:extLst>
            </p:nvPr>
          </p:nvGraphicFramePr>
          <p:xfrm>
            <a:off x="3399676" y="1431172"/>
            <a:ext cx="6324430" cy="40216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BB820B5-3EAF-B7EA-D630-7465870B6929}"/>
                </a:ext>
              </a:extLst>
            </p:cNvPr>
            <p:cNvSpPr txBox="1"/>
            <p:nvPr/>
          </p:nvSpPr>
          <p:spPr>
            <a:xfrm>
              <a:off x="3438998" y="1789747"/>
              <a:ext cx="1698822"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7" name="CuadroTexto 6">
              <a:extLst>
                <a:ext uri="{FF2B5EF4-FFF2-40B4-BE49-F238E27FC236}">
                  <a16:creationId xmlns:a16="http://schemas.microsoft.com/office/drawing/2014/main" id="{00AE3D37-8E39-43F4-9F61-00D678483E46}"/>
                </a:ext>
              </a:extLst>
            </p:cNvPr>
            <p:cNvSpPr txBox="1"/>
            <p:nvPr/>
          </p:nvSpPr>
          <p:spPr>
            <a:xfrm>
              <a:off x="3542183" y="3637080"/>
              <a:ext cx="1595637"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grpSp>
      <p:grpSp>
        <p:nvGrpSpPr>
          <p:cNvPr id="8" name="Grupo 7">
            <a:extLst>
              <a:ext uri="{FF2B5EF4-FFF2-40B4-BE49-F238E27FC236}">
                <a16:creationId xmlns:a16="http://schemas.microsoft.com/office/drawing/2014/main" id="{2E2BAB41-600B-CF77-0696-7B4711B53337}"/>
              </a:ext>
            </a:extLst>
          </p:cNvPr>
          <p:cNvGrpSpPr/>
          <p:nvPr/>
        </p:nvGrpSpPr>
        <p:grpSpPr>
          <a:xfrm>
            <a:off x="861958" y="5416508"/>
            <a:ext cx="6195216" cy="1038676"/>
            <a:chOff x="0" y="3924152"/>
            <a:chExt cx="6195216" cy="1038676"/>
          </a:xfrm>
        </p:grpSpPr>
        <p:sp>
          <p:nvSpPr>
            <p:cNvPr id="10" name="Rectángulo: esquinas redondeadas 9">
              <a:extLst>
                <a:ext uri="{FF2B5EF4-FFF2-40B4-BE49-F238E27FC236}">
                  <a16:creationId xmlns:a16="http://schemas.microsoft.com/office/drawing/2014/main" id="{E79CED2C-1E77-1BB1-0744-6627E42ACA13}"/>
                </a:ext>
              </a:extLst>
            </p:cNvPr>
            <p:cNvSpPr/>
            <p:nvPr/>
          </p:nvSpPr>
          <p:spPr>
            <a:xfrm>
              <a:off x="0" y="3924152"/>
              <a:ext cx="6195216" cy="1038676"/>
            </a:xfrm>
            <a:prstGeom prst="roundRect">
              <a:avLst>
                <a:gd name="adj" fmla="val 10000"/>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ectángulo: esquinas redondeadas 4">
              <a:extLst>
                <a:ext uri="{FF2B5EF4-FFF2-40B4-BE49-F238E27FC236}">
                  <a16:creationId xmlns:a16="http://schemas.microsoft.com/office/drawing/2014/main" id="{FBA47E6A-28F1-7F41-2155-3089167EC19C}"/>
                </a:ext>
              </a:extLst>
            </p:cNvPr>
            <p:cNvSpPr txBox="1"/>
            <p:nvPr/>
          </p:nvSpPr>
          <p:spPr>
            <a:xfrm>
              <a:off x="1369750" y="3924152"/>
              <a:ext cx="4825465" cy="10386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60000" tIns="30480" rIns="30480" bIns="30480" numCol="1" spcCol="1270" anchor="t" anchorCtr="0">
              <a:noAutofit/>
            </a:bodyPr>
            <a:lstStyle/>
            <a:p>
              <a:pPr marL="0" lvl="0" indent="0" algn="l" defTabSz="355600">
                <a:lnSpc>
                  <a:spcPct val="90000"/>
                </a:lnSpc>
                <a:spcBef>
                  <a:spcPct val="0"/>
                </a:spcBef>
                <a:spcAft>
                  <a:spcPct val="35000"/>
                </a:spcAft>
                <a:buClr>
                  <a:schemeClr val="bg1"/>
                </a:buClr>
                <a:buSzPct val="125000"/>
                <a:buFont typeface="Arial" panose="020B0604020202020204" pitchFamily="34" charset="0"/>
                <a:buNone/>
              </a:pPr>
              <a:endParaRPr lang="es-EC" sz="800" kern="1200" dirty="0">
                <a:solidFill>
                  <a:schemeClr val="accent4"/>
                </a:solidFill>
                <a:latin typeface="Trebuchet MS" panose="020B0603020202020204" pitchFamily="34" charset="0"/>
              </a:endParaRPr>
            </a:p>
            <a:p>
              <a:pPr marL="114300" lvl="1" indent="-114300" algn="l" defTabSz="622300">
                <a:lnSpc>
                  <a:spcPct val="90000"/>
                </a:lnSpc>
                <a:spcBef>
                  <a:spcPct val="0"/>
                </a:spcBef>
                <a:spcAft>
                  <a:spcPct val="15000"/>
                </a:spcAft>
                <a:buClr>
                  <a:schemeClr val="bg1"/>
                </a:buClr>
                <a:buSzPct val="125000"/>
                <a:buFont typeface="Arial" panose="020B0604020202020204" pitchFamily="34" charset="0"/>
                <a:buChar char="•"/>
              </a:pPr>
              <a:endParaRPr lang="es-EC" sz="1400" kern="1200" dirty="0">
                <a:solidFill>
                  <a:schemeClr val="bg1"/>
                </a:solidFill>
                <a:latin typeface="Trebuchet MS" panose="020B0603020202020204" pitchFamily="34" charset="0"/>
              </a:endParaRPr>
            </a:p>
          </p:txBody>
        </p:sp>
      </p:grpSp>
      <p:sp>
        <p:nvSpPr>
          <p:cNvPr id="13" name="Rectángulo: esquinas redondeadas 12">
            <a:extLst>
              <a:ext uri="{FF2B5EF4-FFF2-40B4-BE49-F238E27FC236}">
                <a16:creationId xmlns:a16="http://schemas.microsoft.com/office/drawing/2014/main" id="{641F8ED6-5BBC-2D6C-BDD0-2262665FD629}"/>
              </a:ext>
            </a:extLst>
          </p:cNvPr>
          <p:cNvSpPr/>
          <p:nvPr/>
        </p:nvSpPr>
        <p:spPr>
          <a:xfrm>
            <a:off x="1097286" y="5678745"/>
            <a:ext cx="1434799" cy="514201"/>
          </a:xfrm>
          <a:prstGeom prst="roundRect">
            <a:avLst>
              <a:gd name="adj" fmla="val 10000"/>
            </a:avLst>
          </a:prstGeom>
          <a:solidFill>
            <a:schemeClr val="bg1"/>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CuadroTexto 11">
            <a:extLst>
              <a:ext uri="{FF2B5EF4-FFF2-40B4-BE49-F238E27FC236}">
                <a16:creationId xmlns:a16="http://schemas.microsoft.com/office/drawing/2014/main" id="{0A230ECE-352B-14EF-FB6E-7D8C8F59DDEE}"/>
              </a:ext>
            </a:extLst>
          </p:cNvPr>
          <p:cNvSpPr txBox="1"/>
          <p:nvPr/>
        </p:nvSpPr>
        <p:spPr>
          <a:xfrm>
            <a:off x="1030010" y="5655763"/>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15" name="CuadroTexto 14">
            <a:extLst>
              <a:ext uri="{FF2B5EF4-FFF2-40B4-BE49-F238E27FC236}">
                <a16:creationId xmlns:a16="http://schemas.microsoft.com/office/drawing/2014/main" id="{58314B79-DF58-F2B0-4E1C-D8FC550E4CCC}"/>
              </a:ext>
            </a:extLst>
          </p:cNvPr>
          <p:cNvSpPr txBox="1"/>
          <p:nvPr/>
        </p:nvSpPr>
        <p:spPr>
          <a:xfrm>
            <a:off x="2668739" y="5669726"/>
            <a:ext cx="4084245" cy="523220"/>
          </a:xfrm>
          <a:prstGeom prst="rect">
            <a:avLst/>
          </a:prstGeom>
          <a:noFill/>
        </p:spPr>
        <p:txBody>
          <a:bodyPr wrap="square">
            <a:spAutoFit/>
          </a:bodyPr>
          <a:lstStyle/>
          <a:p>
            <a:r>
              <a:rPr lang="es-MX" dirty="0">
                <a:solidFill>
                  <a:schemeClr val="bg1"/>
                </a:solidFill>
                <a:latin typeface="Trebuchet MS" panose="020B0603020202020204" pitchFamily="34" charset="0"/>
              </a:rPr>
              <a:t>Aserciones: Existencia, Exactitud, Corte, Clasificación y Presentación</a:t>
            </a:r>
            <a:endParaRPr lang="es-EC"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151779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913963" y="328365"/>
            <a:ext cx="681897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ELEMENTOS DEL CONTROL INTERNO </a:t>
            </a:r>
          </a:p>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CARTERA DE CRÉDITO</a:t>
            </a:r>
            <a:endParaRPr kumimoji="0" lang="en-GB" sz="2400" i="0" u="none" strike="noStrike" kern="0" cap="none" spc="0" normalizeH="0" baseline="0" noProof="0" dirty="0">
              <a:ln>
                <a:noFill/>
              </a:ln>
              <a:effectLst/>
              <a:uLnTx/>
              <a:uFillTx/>
              <a:latin typeface="Trebuchet MS" panose="020B0603020202020204" pitchFamily="34" charset="0"/>
              <a:ea typeface="ＭＳ Ｐゴシック" pitchFamily="34" charset="-128"/>
              <a:cs typeface="+mj-cs"/>
            </a:endParaRPr>
          </a:p>
        </p:txBody>
      </p:sp>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2912442378"/>
              </p:ext>
            </p:extLst>
          </p:nvPr>
        </p:nvGraphicFramePr>
        <p:xfrm>
          <a:off x="883316" y="1459764"/>
          <a:ext cx="6195216" cy="46973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adroTexto 8">
            <a:extLst>
              <a:ext uri="{FF2B5EF4-FFF2-40B4-BE49-F238E27FC236}">
                <a16:creationId xmlns:a16="http://schemas.microsoft.com/office/drawing/2014/main" id="{206ECEF1-AB7F-0B55-3A0F-1A203AA50A81}"/>
              </a:ext>
            </a:extLst>
          </p:cNvPr>
          <p:cNvSpPr txBox="1"/>
          <p:nvPr/>
        </p:nvSpPr>
        <p:spPr>
          <a:xfrm>
            <a:off x="972898" y="5249075"/>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8" name="CuadroTexto 7">
            <a:extLst>
              <a:ext uri="{FF2B5EF4-FFF2-40B4-BE49-F238E27FC236}">
                <a16:creationId xmlns:a16="http://schemas.microsoft.com/office/drawing/2014/main" id="{F81F61C0-0880-D17A-08EE-F46135682908}"/>
              </a:ext>
            </a:extLst>
          </p:cNvPr>
          <p:cNvSpPr txBox="1"/>
          <p:nvPr/>
        </p:nvSpPr>
        <p:spPr>
          <a:xfrm>
            <a:off x="2606192" y="5275757"/>
            <a:ext cx="4002156" cy="523220"/>
          </a:xfrm>
          <a:prstGeom prst="rect">
            <a:avLst/>
          </a:prstGeom>
          <a:noFill/>
        </p:spPr>
        <p:txBody>
          <a:bodyPr wrap="square" rtlCol="0">
            <a:spAutoFit/>
          </a:bodyPr>
          <a:lstStyle/>
          <a:p>
            <a:r>
              <a:rPr lang="es-MX" dirty="0">
                <a:solidFill>
                  <a:schemeClr val="bg1"/>
                </a:solidFill>
                <a:latin typeface="Trebuchet MS" panose="020B0603020202020204" pitchFamily="34" charset="0"/>
              </a:rPr>
              <a:t>Aserciones: Existencia, Exactitud, </a:t>
            </a:r>
            <a:br>
              <a:rPr lang="es-MX" dirty="0">
                <a:solidFill>
                  <a:schemeClr val="bg1"/>
                </a:solidFill>
                <a:latin typeface="Trebuchet MS" panose="020B0603020202020204" pitchFamily="34" charset="0"/>
              </a:rPr>
            </a:br>
            <a:r>
              <a:rPr lang="es-MX" dirty="0">
                <a:solidFill>
                  <a:schemeClr val="bg1"/>
                </a:solidFill>
                <a:latin typeface="Trebuchet MS" panose="020B0603020202020204" pitchFamily="34" charset="0"/>
              </a:rPr>
              <a:t>Integridad, Clasificación</a:t>
            </a:r>
            <a:endParaRPr lang="es-EC" dirty="0">
              <a:solidFill>
                <a:schemeClr val="bg1"/>
              </a:solidFill>
              <a:latin typeface="Trebuchet MS" panose="020B0603020202020204" pitchFamily="34" charset="0"/>
            </a:endParaRPr>
          </a:p>
        </p:txBody>
      </p:sp>
      <p:sp>
        <p:nvSpPr>
          <p:cNvPr id="10" name="CuadroTexto 9">
            <a:extLst>
              <a:ext uri="{FF2B5EF4-FFF2-40B4-BE49-F238E27FC236}">
                <a16:creationId xmlns:a16="http://schemas.microsoft.com/office/drawing/2014/main" id="{FEC39B62-A349-4FE7-E765-A51166CB19C9}"/>
              </a:ext>
            </a:extLst>
          </p:cNvPr>
          <p:cNvSpPr txBox="1"/>
          <p:nvPr/>
        </p:nvSpPr>
        <p:spPr>
          <a:xfrm>
            <a:off x="920155" y="1910702"/>
            <a:ext cx="1664113"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11" name="CuadroTexto 10">
            <a:extLst>
              <a:ext uri="{FF2B5EF4-FFF2-40B4-BE49-F238E27FC236}">
                <a16:creationId xmlns:a16="http://schemas.microsoft.com/office/drawing/2014/main" id="{F7A90E78-836C-065A-019E-D3895248A5B9}"/>
              </a:ext>
            </a:extLst>
          </p:cNvPr>
          <p:cNvSpPr txBox="1"/>
          <p:nvPr/>
        </p:nvSpPr>
        <p:spPr>
          <a:xfrm>
            <a:off x="975051" y="3674906"/>
            <a:ext cx="1563037"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1757623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941668" y="319129"/>
            <a:ext cx="681897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ELEMENTOS DEL CONTROL INTERNO </a:t>
            </a:r>
          </a:p>
          <a:p>
            <a:pPr marL="0" marR="0" lvl="0" indent="0" defTabSz="914400" rtl="0" eaLnBrk="0" fontAlgn="base" latinLnBrk="0" hangingPunct="0">
              <a:lnSpc>
                <a:spcPct val="100000"/>
              </a:lnSpc>
              <a:spcBef>
                <a:spcPct val="0"/>
              </a:spcBef>
              <a:spcAft>
                <a:spcPct val="0"/>
              </a:spcAft>
              <a:buClrTx/>
              <a:buSzTx/>
              <a:buFontTx/>
              <a:buNone/>
              <a:tabLst/>
              <a:defRPr/>
            </a:pPr>
            <a:r>
              <a:rPr kumimoji="0" lang="es-ES" sz="2400" b="1" i="0" u="none" strike="noStrike" kern="0" cap="none" spc="0" normalizeH="0" baseline="0" noProof="0" dirty="0">
                <a:ln>
                  <a:noFill/>
                </a:ln>
                <a:solidFill>
                  <a:srgbClr val="ED1A3B"/>
                </a:solidFill>
                <a:effectLst/>
                <a:uLnTx/>
                <a:uFillTx/>
                <a:latin typeface="Trebuchet MS" panose="020B0603020202020204" pitchFamily="34" charset="0"/>
                <a:ea typeface="ＭＳ Ｐゴシック" pitchFamily="34" charset="-128"/>
                <a:cs typeface="+mj-cs"/>
              </a:rPr>
              <a:t>INVERSIO</a:t>
            </a:r>
            <a:r>
              <a:rPr lang="es-ES" sz="2400" b="1" kern="0" dirty="0">
                <a:solidFill>
                  <a:srgbClr val="ED1A3B"/>
                </a:solidFill>
                <a:latin typeface="Trebuchet MS" panose="020B0603020202020204" pitchFamily="34" charset="0"/>
                <a:ea typeface="ＭＳ Ｐゴシック" pitchFamily="34" charset="-128"/>
                <a:cs typeface="+mj-cs"/>
              </a:rPr>
              <a:t>NES</a:t>
            </a:r>
            <a:endParaRPr kumimoji="0" lang="en-GB" sz="2400" i="0" u="none" strike="noStrike" kern="0" cap="none" spc="0" normalizeH="0" baseline="0" noProof="0" dirty="0">
              <a:ln>
                <a:noFill/>
              </a:ln>
              <a:effectLst/>
              <a:uLnTx/>
              <a:uFillTx/>
              <a:latin typeface="Trebuchet MS" panose="020B0603020202020204" pitchFamily="34" charset="0"/>
              <a:ea typeface="ＭＳ Ｐゴシック" pitchFamily="34" charset="-128"/>
              <a:cs typeface="+mj-cs"/>
            </a:endParaRPr>
          </a:p>
        </p:txBody>
      </p:sp>
      <p:grpSp>
        <p:nvGrpSpPr>
          <p:cNvPr id="2" name="Grupo 1">
            <a:extLst>
              <a:ext uri="{FF2B5EF4-FFF2-40B4-BE49-F238E27FC236}">
                <a16:creationId xmlns:a16="http://schemas.microsoft.com/office/drawing/2014/main" id="{8D113CE5-CECA-36F6-3C85-A88F251AD7C5}"/>
              </a:ext>
            </a:extLst>
          </p:cNvPr>
          <p:cNvGrpSpPr/>
          <p:nvPr/>
        </p:nvGrpSpPr>
        <p:grpSpPr>
          <a:xfrm>
            <a:off x="915593" y="1339474"/>
            <a:ext cx="6685935" cy="5116744"/>
            <a:chOff x="3387407" y="1413675"/>
            <a:chExt cx="6336699" cy="4846463"/>
          </a:xfrm>
        </p:grpSpPr>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2942219593"/>
                </p:ext>
              </p:extLst>
            </p:nvPr>
          </p:nvGraphicFramePr>
          <p:xfrm>
            <a:off x="3399676" y="1413675"/>
            <a:ext cx="6324430" cy="48464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BB820B5-3EAF-B7EA-D630-7465870B6929}"/>
                </a:ext>
              </a:extLst>
            </p:cNvPr>
            <p:cNvSpPr txBox="1"/>
            <p:nvPr/>
          </p:nvSpPr>
          <p:spPr>
            <a:xfrm>
              <a:off x="3387407" y="1912298"/>
              <a:ext cx="1698821" cy="335247"/>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7" name="CuadroTexto 6">
              <a:extLst>
                <a:ext uri="{FF2B5EF4-FFF2-40B4-BE49-F238E27FC236}">
                  <a16:creationId xmlns:a16="http://schemas.microsoft.com/office/drawing/2014/main" id="{00AE3D37-8E39-43F4-9F61-00D678483E46}"/>
                </a:ext>
              </a:extLst>
            </p:cNvPr>
            <p:cNvSpPr txBox="1"/>
            <p:nvPr/>
          </p:nvSpPr>
          <p:spPr>
            <a:xfrm>
              <a:off x="3434691" y="3853127"/>
              <a:ext cx="1595637" cy="335247"/>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grpSp>
      <p:sp>
        <p:nvSpPr>
          <p:cNvPr id="9" name="CuadroTexto 8">
            <a:extLst>
              <a:ext uri="{FF2B5EF4-FFF2-40B4-BE49-F238E27FC236}">
                <a16:creationId xmlns:a16="http://schemas.microsoft.com/office/drawing/2014/main" id="{206ECEF1-AB7F-0B55-3A0F-1A203AA50A81}"/>
              </a:ext>
            </a:extLst>
          </p:cNvPr>
          <p:cNvSpPr txBox="1"/>
          <p:nvPr/>
        </p:nvSpPr>
        <p:spPr>
          <a:xfrm>
            <a:off x="1019139" y="5691789"/>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8" name="CuadroTexto 7">
            <a:extLst>
              <a:ext uri="{FF2B5EF4-FFF2-40B4-BE49-F238E27FC236}">
                <a16:creationId xmlns:a16="http://schemas.microsoft.com/office/drawing/2014/main" id="{C876CADA-CD21-69D2-01A2-B85F0D8146CF}"/>
              </a:ext>
            </a:extLst>
          </p:cNvPr>
          <p:cNvSpPr txBox="1"/>
          <p:nvPr/>
        </p:nvSpPr>
        <p:spPr>
          <a:xfrm>
            <a:off x="2673704" y="5668679"/>
            <a:ext cx="4285693" cy="523220"/>
          </a:xfrm>
          <a:prstGeom prst="rect">
            <a:avLst/>
          </a:prstGeom>
          <a:noFill/>
        </p:spPr>
        <p:txBody>
          <a:bodyPr wrap="square" rtlCol="0">
            <a:spAutoFit/>
          </a:bodyPr>
          <a:lstStyle/>
          <a:p>
            <a:r>
              <a:rPr lang="es-MX" dirty="0">
                <a:solidFill>
                  <a:schemeClr val="bg1"/>
                </a:solidFill>
                <a:latin typeface="Trebuchet MS" panose="020B0603020202020204" pitchFamily="34" charset="0"/>
              </a:rPr>
              <a:t>Aserciones: Existencia, exactitud, </a:t>
            </a:r>
            <a:br>
              <a:rPr lang="es-MX" dirty="0">
                <a:solidFill>
                  <a:schemeClr val="bg1"/>
                </a:solidFill>
                <a:latin typeface="Trebuchet MS" panose="020B0603020202020204" pitchFamily="34" charset="0"/>
              </a:rPr>
            </a:br>
            <a:r>
              <a:rPr lang="es-MX" dirty="0">
                <a:solidFill>
                  <a:schemeClr val="bg1"/>
                </a:solidFill>
                <a:latin typeface="Trebuchet MS" panose="020B0603020202020204" pitchFamily="34" charset="0"/>
              </a:rPr>
              <a:t>integridad, clasificación y presentación</a:t>
            </a:r>
            <a:endParaRPr lang="es-EC"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716023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941668" y="365309"/>
            <a:ext cx="681897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ELEMENTOS DEL CONTROL INTERNO </a:t>
            </a:r>
          </a:p>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INVERSIONES</a:t>
            </a:r>
            <a:endParaRPr kumimoji="0" lang="en-GB" sz="2400" i="0" u="none" strike="noStrike" kern="0" cap="none" spc="0" normalizeH="0" baseline="0" noProof="0" dirty="0">
              <a:ln>
                <a:noFill/>
              </a:ln>
              <a:effectLst/>
              <a:uLnTx/>
              <a:uFillTx/>
              <a:latin typeface="Trebuchet MS" panose="020B0603020202020204" pitchFamily="34" charset="0"/>
              <a:ea typeface="ＭＳ Ｐゴシック" pitchFamily="34" charset="-128"/>
              <a:cs typeface="+mj-cs"/>
            </a:endParaRPr>
          </a:p>
        </p:txBody>
      </p:sp>
      <p:grpSp>
        <p:nvGrpSpPr>
          <p:cNvPr id="2" name="Grupo 1">
            <a:extLst>
              <a:ext uri="{FF2B5EF4-FFF2-40B4-BE49-F238E27FC236}">
                <a16:creationId xmlns:a16="http://schemas.microsoft.com/office/drawing/2014/main" id="{8D113CE5-CECA-36F6-3C85-A88F251AD7C5}"/>
              </a:ext>
            </a:extLst>
          </p:cNvPr>
          <p:cNvGrpSpPr/>
          <p:nvPr/>
        </p:nvGrpSpPr>
        <p:grpSpPr>
          <a:xfrm>
            <a:off x="925727" y="1461653"/>
            <a:ext cx="6195216" cy="4966383"/>
            <a:chOff x="3399676" y="1431172"/>
            <a:chExt cx="6324430" cy="4966383"/>
          </a:xfrm>
        </p:grpSpPr>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699885319"/>
                </p:ext>
              </p:extLst>
            </p:nvPr>
          </p:nvGraphicFramePr>
          <p:xfrm>
            <a:off x="3399676" y="1431172"/>
            <a:ext cx="6324430" cy="49663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BB820B5-3EAF-B7EA-D630-7465870B6929}"/>
                </a:ext>
              </a:extLst>
            </p:cNvPr>
            <p:cNvSpPr txBox="1"/>
            <p:nvPr/>
          </p:nvSpPr>
          <p:spPr>
            <a:xfrm>
              <a:off x="3434554" y="2067853"/>
              <a:ext cx="1698822"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7" name="CuadroTexto 6">
              <a:extLst>
                <a:ext uri="{FF2B5EF4-FFF2-40B4-BE49-F238E27FC236}">
                  <a16:creationId xmlns:a16="http://schemas.microsoft.com/office/drawing/2014/main" id="{00AE3D37-8E39-43F4-9F61-00D678483E46}"/>
                </a:ext>
              </a:extLst>
            </p:cNvPr>
            <p:cNvSpPr txBox="1"/>
            <p:nvPr/>
          </p:nvSpPr>
          <p:spPr>
            <a:xfrm>
              <a:off x="3509447" y="4015869"/>
              <a:ext cx="1595637"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grpSp>
      <p:sp>
        <p:nvSpPr>
          <p:cNvPr id="9" name="CuadroTexto 8">
            <a:extLst>
              <a:ext uri="{FF2B5EF4-FFF2-40B4-BE49-F238E27FC236}">
                <a16:creationId xmlns:a16="http://schemas.microsoft.com/office/drawing/2014/main" id="{206ECEF1-AB7F-0B55-3A0F-1A203AA50A81}"/>
              </a:ext>
            </a:extLst>
          </p:cNvPr>
          <p:cNvSpPr txBox="1"/>
          <p:nvPr/>
        </p:nvSpPr>
        <p:spPr>
          <a:xfrm>
            <a:off x="1033255" y="5585091"/>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10" name="CuadroTexto 9">
            <a:extLst>
              <a:ext uri="{FF2B5EF4-FFF2-40B4-BE49-F238E27FC236}">
                <a16:creationId xmlns:a16="http://schemas.microsoft.com/office/drawing/2014/main" id="{6B8EC6EB-D5F2-6F65-961C-C099BE596CAF}"/>
              </a:ext>
            </a:extLst>
          </p:cNvPr>
          <p:cNvSpPr txBox="1"/>
          <p:nvPr/>
        </p:nvSpPr>
        <p:spPr>
          <a:xfrm>
            <a:off x="2675258" y="5622035"/>
            <a:ext cx="4348245" cy="523220"/>
          </a:xfrm>
          <a:prstGeom prst="rect">
            <a:avLst/>
          </a:prstGeom>
          <a:noFill/>
        </p:spPr>
        <p:txBody>
          <a:bodyPr wrap="square">
            <a:spAutoFit/>
          </a:bodyPr>
          <a:lstStyle/>
          <a:p>
            <a:r>
              <a:rPr lang="es-MX" dirty="0">
                <a:solidFill>
                  <a:schemeClr val="bg1"/>
                </a:solidFill>
                <a:latin typeface="Trebuchet MS" panose="020B0603020202020204" pitchFamily="34" charset="0"/>
              </a:rPr>
              <a:t>Aserciones: Existencia, integridad, </a:t>
            </a:r>
            <a:br>
              <a:rPr lang="es-MX" dirty="0">
                <a:solidFill>
                  <a:schemeClr val="bg1"/>
                </a:solidFill>
                <a:latin typeface="Trebuchet MS" panose="020B0603020202020204" pitchFamily="34" charset="0"/>
              </a:rPr>
            </a:br>
            <a:r>
              <a:rPr lang="es-MX" dirty="0">
                <a:solidFill>
                  <a:schemeClr val="bg1"/>
                </a:solidFill>
                <a:latin typeface="Trebuchet MS" panose="020B0603020202020204" pitchFamily="34" charset="0"/>
              </a:rPr>
              <a:t>clasificación y presentación.</a:t>
            </a:r>
            <a:endParaRPr lang="es-EC"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45187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texto 6">
            <a:extLst>
              <a:ext uri="{FF2B5EF4-FFF2-40B4-BE49-F238E27FC236}">
                <a16:creationId xmlns:a16="http://schemas.microsoft.com/office/drawing/2014/main" id="{9AAE92D4-F3D7-647B-CA0E-7A5B365F7CA5}"/>
              </a:ext>
            </a:extLst>
          </p:cNvPr>
          <p:cNvSpPr txBox="1">
            <a:spLocks/>
          </p:cNvSpPr>
          <p:nvPr/>
        </p:nvSpPr>
        <p:spPr>
          <a:xfrm>
            <a:off x="0" y="-1"/>
            <a:ext cx="6954982" cy="6881771"/>
          </a:xfrm>
          <a:custGeom>
            <a:avLst/>
            <a:gdLst>
              <a:gd name="connsiteX0" fmla="*/ 0 w 6864265"/>
              <a:gd name="connsiteY0" fmla="*/ 0 h 4805457"/>
              <a:gd name="connsiteX1" fmla="*/ 6864265 w 6864265"/>
              <a:gd name="connsiteY1" fmla="*/ 0 h 4805457"/>
              <a:gd name="connsiteX2" fmla="*/ 1 w 6864265"/>
              <a:gd name="connsiteY2" fmla="*/ 4805454 h 4805457"/>
              <a:gd name="connsiteX3" fmla="*/ 0 w 6864265"/>
              <a:gd name="connsiteY3" fmla="*/ 4805457 h 4805457"/>
            </a:gdLst>
            <a:ahLst/>
            <a:cxnLst>
              <a:cxn ang="0">
                <a:pos x="connsiteX0" y="connsiteY0"/>
              </a:cxn>
              <a:cxn ang="0">
                <a:pos x="connsiteX1" y="connsiteY1"/>
              </a:cxn>
              <a:cxn ang="0">
                <a:pos x="connsiteX2" y="connsiteY2"/>
              </a:cxn>
              <a:cxn ang="0">
                <a:pos x="connsiteX3" y="connsiteY3"/>
              </a:cxn>
            </a:cxnLst>
            <a:rect l="l" t="t" r="r" b="b"/>
            <a:pathLst>
              <a:path w="6864265" h="4805457">
                <a:moveTo>
                  <a:pt x="0" y="0"/>
                </a:moveTo>
                <a:lnTo>
                  <a:pt x="6864265" y="0"/>
                </a:lnTo>
                <a:lnTo>
                  <a:pt x="1" y="4805454"/>
                </a:lnTo>
                <a:lnTo>
                  <a:pt x="0" y="4805457"/>
                </a:lnTo>
                <a:close/>
              </a:path>
            </a:pathLst>
          </a:custGeom>
          <a:solidFill>
            <a:srgbClr val="333333">
              <a:alpha val="70000"/>
            </a:srgbClr>
          </a:solidFill>
        </p:spPr>
        <p:txBody>
          <a:bodyPr vert="horz" wrap="square" lIns="486000" tIns="414000" rIns="0" bIns="0" rtlCol="0" anchor="t" anchorCtr="0">
            <a:noAutofit/>
          </a:bodyPr>
          <a:lstStyle>
            <a:lvl1pPr marL="0" indent="0" algn="l" defTabSz="287194" rtl="0" eaLnBrk="1" latinLnBrk="0" hangingPunct="1">
              <a:lnSpc>
                <a:spcPct val="90000"/>
              </a:lnSpc>
              <a:spcBef>
                <a:spcPts val="0"/>
              </a:spcBef>
              <a:spcAft>
                <a:spcPts val="600"/>
              </a:spcAft>
              <a:buFont typeface="Arial" panose="020B0604020202020204" pitchFamily="34" charset="0"/>
              <a:buNone/>
              <a:defRPr sz="1799" b="0" i="0" kern="1200">
                <a:solidFill>
                  <a:schemeClr val="bg1"/>
                </a:solidFill>
                <a:latin typeface="Trebuchet MS" panose="020B0603020202020204" pitchFamily="34" charset="0"/>
                <a:ea typeface="+mn-ea"/>
                <a:cs typeface="+mn-cs"/>
              </a:defRPr>
            </a:lvl1pPr>
            <a:lvl2pPr marL="0" indent="0" algn="l" defTabSz="287194" rtl="0" eaLnBrk="1" latinLnBrk="0" hangingPunct="1">
              <a:spcBef>
                <a:spcPts val="0"/>
              </a:spcBef>
              <a:spcAft>
                <a:spcPts val="600"/>
              </a:spcAft>
              <a:buClr>
                <a:schemeClr val="bg1"/>
              </a:buClr>
              <a:buSzPct val="70000"/>
              <a:buFont typeface="Wingdings 3" panose="05040102010807070707" pitchFamily="18" charset="2"/>
              <a:buNone/>
              <a:defRPr sz="1799" b="0" i="0" kern="1200">
                <a:solidFill>
                  <a:schemeClr val="bg1"/>
                </a:solidFill>
                <a:latin typeface="Trebuchet MS" panose="020B0603020202020204" pitchFamily="34" charset="0"/>
                <a:ea typeface="+mn-ea"/>
                <a:cs typeface="+mn-cs"/>
              </a:defRPr>
            </a:lvl2pPr>
            <a:lvl3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3pPr>
            <a:lvl4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4pPr>
            <a:lvl5pPr marL="0" indent="0" algn="l" defTabSz="287194" rtl="0" eaLnBrk="1" latinLnBrk="0" hangingPunct="1">
              <a:spcBef>
                <a:spcPts val="0"/>
              </a:spcBef>
              <a:spcAft>
                <a:spcPts val="600"/>
              </a:spcAft>
              <a:buClr>
                <a:schemeClr val="bg1"/>
              </a:buClr>
              <a:buSzPct val="100000"/>
              <a:buFont typeface="Trebuchet MS" panose="020B0603020202020204" pitchFamily="34" charset="0"/>
              <a:buNone/>
              <a:defRPr sz="1799" b="0" i="0" kern="1200">
                <a:solidFill>
                  <a:schemeClr val="bg1"/>
                </a:solidFill>
                <a:latin typeface="Trebuchet MS" panose="020B0603020202020204" pitchFamily="34" charset="0"/>
                <a:ea typeface="+mn-ea"/>
                <a:cs typeface="+mn-cs"/>
              </a:defRPr>
            </a:lvl5pPr>
            <a:lvl6pPr marL="0" indent="0" algn="l" defTabSz="287194" rtl="0" eaLnBrk="1" latinLnBrk="0" hangingPunct="1">
              <a:spcBef>
                <a:spcPts val="0"/>
              </a:spcBef>
              <a:spcAft>
                <a:spcPts val="600"/>
              </a:spcAft>
              <a:buClr>
                <a:schemeClr val="accent1"/>
              </a:buClr>
              <a:buSzPct val="80000"/>
              <a:buFont typeface="Arial" panose="020B0604020202020204" pitchFamily="34" charset="0"/>
              <a:buNone/>
              <a:defRPr sz="1799" b="0" i="0" kern="1200">
                <a:solidFill>
                  <a:schemeClr val="bg1"/>
                </a:solidFill>
                <a:latin typeface="Trebuchet MS" panose="020B0603020202020204" pitchFamily="34" charset="0"/>
                <a:ea typeface="+mn-ea"/>
                <a:cs typeface="+mn-cs"/>
              </a:defRPr>
            </a:lvl6pPr>
            <a:lvl7pPr marL="0" indent="0" algn="l" defTabSz="287194" rtl="0" eaLnBrk="1" latinLnBrk="0" hangingPunct="1">
              <a:spcBef>
                <a:spcPts val="0"/>
              </a:spcBef>
              <a:spcAft>
                <a:spcPts val="600"/>
              </a:spcAft>
              <a:buFont typeface="Arial" panose="020B0604020202020204" pitchFamily="34" charset="0"/>
              <a:buNone/>
              <a:defRPr sz="1799" b="0" i="0" kern="1200" baseline="0">
                <a:solidFill>
                  <a:schemeClr val="bg1"/>
                </a:solidFill>
                <a:latin typeface="Trebuchet MS" panose="020B0603020202020204" pitchFamily="34" charset="0"/>
                <a:ea typeface="+mn-ea"/>
                <a:cs typeface="+mn-cs"/>
              </a:defRPr>
            </a:lvl7pPr>
            <a:lvl8pPr marL="0" indent="0" algn="l" defTabSz="287194" rtl="0" eaLnBrk="1" latinLnBrk="0" hangingPunct="1">
              <a:spcBef>
                <a:spcPts val="0"/>
              </a:spcBef>
              <a:spcAft>
                <a:spcPts val="600"/>
              </a:spcAft>
              <a:buClr>
                <a:schemeClr val="tx2"/>
              </a:buClr>
              <a:buSzPct val="75000"/>
              <a:buFont typeface="Arial" panose="020B0604020202020204" pitchFamily="34" charset="0"/>
              <a:buNone/>
              <a:defRPr sz="1799" b="0" i="0" kern="1200" baseline="0">
                <a:solidFill>
                  <a:schemeClr val="bg1"/>
                </a:solidFill>
                <a:latin typeface="Trebuchet MS" panose="020B0603020202020204" pitchFamily="34" charset="0"/>
                <a:ea typeface="+mn-ea"/>
                <a:cs typeface="+mn-cs"/>
              </a:defRPr>
            </a:lvl8pPr>
            <a:lvl9pPr marL="0" indent="0" algn="l" defTabSz="287194" rtl="0" eaLnBrk="1" latinLnBrk="0" hangingPunct="1">
              <a:spcBef>
                <a:spcPts val="0"/>
              </a:spcBef>
              <a:spcAft>
                <a:spcPts val="600"/>
              </a:spcAft>
              <a:buClr>
                <a:schemeClr val="tx2"/>
              </a:buClr>
              <a:buSzPct val="75000"/>
              <a:buFont typeface="Arial" panose="020B0604020202020204" pitchFamily="34" charset="0"/>
              <a:buNone/>
              <a:defRPr sz="1799" b="0" i="0" kern="1200">
                <a:solidFill>
                  <a:schemeClr val="bg1"/>
                </a:solidFill>
                <a:latin typeface="Trebuchet MS" panose="020B0603020202020204" pitchFamily="34" charset="0"/>
                <a:ea typeface="+mn-ea"/>
                <a:cs typeface="+mn-cs"/>
              </a:defRPr>
            </a:lvl9pPr>
          </a:lstStyle>
          <a:p>
            <a:pPr>
              <a:buClrTx/>
            </a:pPr>
            <a:endParaRPr lang="es-ES" sz="2500" dirty="0">
              <a:effectLst>
                <a:outerShdw blurRad="38100" dist="38100" dir="2700000" algn="tl">
                  <a:srgbClr val="000000">
                    <a:alpha val="43137"/>
                  </a:srgbClr>
                </a:outerShdw>
              </a:effectLst>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s-MX" sz="5000" b="1" kern="0" dirty="0">
                <a:solidFill>
                  <a:schemeClr val="bg1"/>
                </a:solidFill>
                <a:latin typeface="Proxima Nova" panose="020B0604020202020204" charset="0"/>
                <a:ea typeface="ＭＳ Ｐゴシック" pitchFamily="34" charset="-128"/>
                <a:cs typeface="+mj-cs"/>
              </a:rPr>
              <a:t>02</a:t>
            </a:r>
          </a:p>
          <a:p>
            <a:pPr marL="0" marR="0" lvl="0" indent="0" algn="l" defTabSz="914400" rtl="0" eaLnBrk="0" fontAlgn="base" latinLnBrk="0" hangingPunct="0">
              <a:lnSpc>
                <a:spcPct val="100000"/>
              </a:lnSpc>
              <a:spcBef>
                <a:spcPct val="0"/>
              </a:spcBef>
              <a:spcAft>
                <a:spcPct val="0"/>
              </a:spcAft>
              <a:buClrTx/>
              <a:buSzTx/>
              <a:buFontTx/>
              <a:buNone/>
              <a:tabLst/>
              <a:defRPr/>
            </a:pPr>
            <a:endParaRPr lang="es-MX" sz="2500" b="1" kern="0" dirty="0">
              <a:latin typeface="Proxima Nova" panose="020B0604020202020204" charset="0"/>
              <a:ea typeface="ＭＳ Ｐゴシック" pitchFamily="34" charset="-128"/>
              <a:cs typeface="+mj-cs"/>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s-MX" sz="2500" b="1" kern="0" dirty="0">
                <a:solidFill>
                  <a:schemeClr val="bg1"/>
                </a:solidFill>
                <a:latin typeface="Proxima Nova" panose="020B0604020202020204" charset="0"/>
                <a:ea typeface="ＭＳ Ｐゴシック" pitchFamily="34" charset="-128"/>
                <a:cs typeface="+mj-cs"/>
              </a:rPr>
              <a:t>OTROS ACTIVOS </a:t>
            </a:r>
            <a:br>
              <a:rPr lang="es-MX" sz="2500" b="1" kern="0" dirty="0">
                <a:solidFill>
                  <a:schemeClr val="bg1"/>
                </a:solidFill>
                <a:latin typeface="Proxima Nova" panose="020B0604020202020204" charset="0"/>
                <a:ea typeface="ＭＳ Ｐゴシック" pitchFamily="34" charset="-128"/>
                <a:cs typeface="+mj-cs"/>
              </a:rPr>
            </a:br>
            <a:r>
              <a:rPr lang="es-MX" sz="2500" b="1" kern="0" dirty="0">
                <a:solidFill>
                  <a:schemeClr val="bg1"/>
                </a:solidFill>
                <a:latin typeface="Proxima Nova" panose="020B0604020202020204" charset="0"/>
                <a:ea typeface="ＭＳ Ｐゴシック" pitchFamily="34" charset="-128"/>
                <a:cs typeface="+mj-cs"/>
              </a:rPr>
              <a:t>DE RIESGOS</a:t>
            </a:r>
          </a:p>
        </p:txBody>
      </p:sp>
    </p:spTree>
    <p:extLst>
      <p:ext uri="{BB962C8B-B14F-4D97-AF65-F5344CB8AC3E}">
        <p14:creationId xmlns:p14="http://schemas.microsoft.com/office/powerpoint/2010/main" val="3378034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4" name="Title 3">
            <a:extLst>
              <a:ext uri="{FF2B5EF4-FFF2-40B4-BE49-F238E27FC236}">
                <a16:creationId xmlns:a16="http://schemas.microsoft.com/office/drawing/2014/main" id="{D8C0135C-380D-73FE-319A-FD376C2CBF1A}"/>
              </a:ext>
            </a:extLst>
          </p:cNvPr>
          <p:cNvSpPr txBox="1">
            <a:spLocks/>
          </p:cNvSpPr>
          <p:nvPr/>
        </p:nvSpPr>
        <p:spPr bwMode="gray">
          <a:xfrm>
            <a:off x="950906" y="365309"/>
            <a:ext cx="6818972" cy="1020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defPPr>
              <a:defRPr lang="es-CR"/>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s-ES" sz="2400" b="1" kern="0" dirty="0">
                <a:solidFill>
                  <a:srgbClr val="ED1A3B"/>
                </a:solidFill>
                <a:latin typeface="Trebuchet MS" panose="020B0603020202020204" pitchFamily="34" charset="0"/>
                <a:ea typeface="ＭＳ Ｐゴシック" pitchFamily="34" charset="-128"/>
                <a:cs typeface="+mj-cs"/>
              </a:rPr>
              <a:t>ELEMENTOS DEL CONTROL INTERNO </a:t>
            </a:r>
            <a:r>
              <a:rPr lang="en-GB" sz="2400" b="1" kern="0" dirty="0">
                <a:solidFill>
                  <a:srgbClr val="ED1A3B"/>
                </a:solidFill>
                <a:latin typeface="Trebuchet MS" panose="020B0603020202020204" pitchFamily="34" charset="0"/>
                <a:ea typeface="ＭＳ Ｐゴシック" pitchFamily="34" charset="-128"/>
                <a:cs typeface="+mj-cs"/>
              </a:rPr>
              <a:t>BIENES ADJUDICADOS</a:t>
            </a:r>
            <a:endParaRPr lang="es-ES" sz="2400" b="1" kern="0" dirty="0">
              <a:solidFill>
                <a:srgbClr val="ED1A3B"/>
              </a:solidFill>
              <a:latin typeface="Trebuchet MS" panose="020B0603020202020204" pitchFamily="34" charset="0"/>
              <a:ea typeface="ＭＳ Ｐゴシック" pitchFamily="34" charset="-128"/>
              <a:cs typeface="+mj-cs"/>
            </a:endParaRPr>
          </a:p>
        </p:txBody>
      </p:sp>
      <p:grpSp>
        <p:nvGrpSpPr>
          <p:cNvPr id="2" name="Grupo 1">
            <a:extLst>
              <a:ext uri="{FF2B5EF4-FFF2-40B4-BE49-F238E27FC236}">
                <a16:creationId xmlns:a16="http://schemas.microsoft.com/office/drawing/2014/main" id="{8D113CE5-CECA-36F6-3C85-A88F251AD7C5}"/>
              </a:ext>
            </a:extLst>
          </p:cNvPr>
          <p:cNvGrpSpPr/>
          <p:nvPr/>
        </p:nvGrpSpPr>
        <p:grpSpPr>
          <a:xfrm>
            <a:off x="944202" y="1526308"/>
            <a:ext cx="6195216" cy="4966383"/>
            <a:chOff x="3399676" y="1431172"/>
            <a:chExt cx="6324430" cy="4966383"/>
          </a:xfrm>
        </p:grpSpPr>
        <p:graphicFrame>
          <p:nvGraphicFramePr>
            <p:cNvPr id="5" name="Diagrama 4">
              <a:extLst>
                <a:ext uri="{FF2B5EF4-FFF2-40B4-BE49-F238E27FC236}">
                  <a16:creationId xmlns:a16="http://schemas.microsoft.com/office/drawing/2014/main" id="{852D0ADD-83AB-6926-3836-10BE1BC80610}"/>
                </a:ext>
              </a:extLst>
            </p:cNvPr>
            <p:cNvGraphicFramePr/>
            <p:nvPr>
              <p:extLst>
                <p:ext uri="{D42A27DB-BD31-4B8C-83A1-F6EECF244321}">
                  <p14:modId xmlns:p14="http://schemas.microsoft.com/office/powerpoint/2010/main" val="2317326215"/>
                </p:ext>
              </p:extLst>
            </p:nvPr>
          </p:nvGraphicFramePr>
          <p:xfrm>
            <a:off x="3399676" y="1431172"/>
            <a:ext cx="6324430" cy="49663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CBB820B5-3EAF-B7EA-D630-7465870B6929}"/>
                </a:ext>
              </a:extLst>
            </p:cNvPr>
            <p:cNvSpPr txBox="1"/>
            <p:nvPr/>
          </p:nvSpPr>
          <p:spPr>
            <a:xfrm>
              <a:off x="3447629" y="2017201"/>
              <a:ext cx="1698822"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Riesgo</a:t>
              </a:r>
              <a:endParaRPr lang="es-EC" sz="1700" dirty="0">
                <a:solidFill>
                  <a:schemeClr val="tx1"/>
                </a:solidFill>
                <a:latin typeface="Trebuchet MS" panose="020B0603020202020204" pitchFamily="34" charset="0"/>
              </a:endParaRPr>
            </a:p>
          </p:txBody>
        </p:sp>
        <p:sp>
          <p:nvSpPr>
            <p:cNvPr id="7" name="CuadroTexto 6">
              <a:extLst>
                <a:ext uri="{FF2B5EF4-FFF2-40B4-BE49-F238E27FC236}">
                  <a16:creationId xmlns:a16="http://schemas.microsoft.com/office/drawing/2014/main" id="{00AE3D37-8E39-43F4-9F61-00D678483E46}"/>
                </a:ext>
              </a:extLst>
            </p:cNvPr>
            <p:cNvSpPr txBox="1"/>
            <p:nvPr/>
          </p:nvSpPr>
          <p:spPr>
            <a:xfrm>
              <a:off x="3490590" y="3985781"/>
              <a:ext cx="1595637" cy="353943"/>
            </a:xfrm>
            <a:prstGeom prst="rect">
              <a:avLst/>
            </a:prstGeom>
            <a:noFill/>
          </p:spPr>
          <p:txBody>
            <a:bodyPr wrap="square">
              <a:spAutoFit/>
            </a:bodyPr>
            <a:lstStyle/>
            <a:p>
              <a:pPr lvl="0" algn="ctr">
                <a:buNone/>
              </a:pPr>
              <a:r>
                <a:rPr lang="es-ES" sz="1700" b="1" dirty="0">
                  <a:solidFill>
                    <a:schemeClr val="tx1"/>
                  </a:solidFill>
                  <a:latin typeface="Trebuchet MS" panose="020B0603020202020204" pitchFamily="34" charset="0"/>
                  <a:sym typeface="Trebuchet MS"/>
                </a:rPr>
                <a:t>Controles</a:t>
              </a:r>
              <a:endParaRPr lang="es-EC" sz="1700" dirty="0">
                <a:solidFill>
                  <a:schemeClr val="tx1"/>
                </a:solidFill>
                <a:latin typeface="Trebuchet MS" panose="020B0603020202020204" pitchFamily="34" charset="0"/>
              </a:endParaRPr>
            </a:p>
          </p:txBody>
        </p:sp>
      </p:grpSp>
      <p:sp>
        <p:nvSpPr>
          <p:cNvPr id="9" name="CuadroTexto 8">
            <a:extLst>
              <a:ext uri="{FF2B5EF4-FFF2-40B4-BE49-F238E27FC236}">
                <a16:creationId xmlns:a16="http://schemas.microsoft.com/office/drawing/2014/main" id="{206ECEF1-AB7F-0B55-3A0F-1A203AA50A81}"/>
              </a:ext>
            </a:extLst>
          </p:cNvPr>
          <p:cNvSpPr txBox="1"/>
          <p:nvPr/>
        </p:nvSpPr>
        <p:spPr>
          <a:xfrm>
            <a:off x="1033257" y="5695925"/>
            <a:ext cx="1563037" cy="584775"/>
          </a:xfrm>
          <a:prstGeom prst="rect">
            <a:avLst/>
          </a:prstGeom>
          <a:noFill/>
        </p:spPr>
        <p:txBody>
          <a:bodyPr wrap="square">
            <a:spAutoFit/>
          </a:bodyPr>
          <a:lstStyle/>
          <a:p>
            <a:pPr lvl="0" algn="ctr">
              <a:buNone/>
            </a:pPr>
            <a:r>
              <a:rPr lang="es-ES" sz="1600" b="1" dirty="0">
                <a:solidFill>
                  <a:schemeClr val="tx1"/>
                </a:solidFill>
                <a:latin typeface="Trebuchet MS" panose="020B0603020202020204" pitchFamily="34" charset="0"/>
                <a:sym typeface="Trebuchet MS"/>
              </a:rPr>
              <a:t>Mitigación </a:t>
            </a:r>
            <a:br>
              <a:rPr lang="es-ES" sz="1600" b="1" dirty="0">
                <a:solidFill>
                  <a:schemeClr val="tx1"/>
                </a:solidFill>
                <a:latin typeface="Trebuchet MS" panose="020B0603020202020204" pitchFamily="34" charset="0"/>
                <a:sym typeface="Trebuchet MS"/>
              </a:rPr>
            </a:br>
            <a:r>
              <a:rPr lang="es-ES" sz="1600" b="1" dirty="0">
                <a:solidFill>
                  <a:schemeClr val="tx1"/>
                </a:solidFill>
                <a:latin typeface="Trebuchet MS" panose="020B0603020202020204" pitchFamily="34" charset="0"/>
                <a:sym typeface="Trebuchet MS"/>
              </a:rPr>
              <a:t>del riesgo</a:t>
            </a:r>
            <a:endParaRPr lang="es-EC" sz="1600" dirty="0">
              <a:solidFill>
                <a:schemeClr val="tx1"/>
              </a:solidFill>
              <a:latin typeface="Trebuchet MS" panose="020B0603020202020204" pitchFamily="34" charset="0"/>
            </a:endParaRPr>
          </a:p>
        </p:txBody>
      </p:sp>
      <p:sp>
        <p:nvSpPr>
          <p:cNvPr id="10" name="CuadroTexto 9">
            <a:extLst>
              <a:ext uri="{FF2B5EF4-FFF2-40B4-BE49-F238E27FC236}">
                <a16:creationId xmlns:a16="http://schemas.microsoft.com/office/drawing/2014/main" id="{6B8EC6EB-D5F2-6F65-961C-C099BE596CAF}"/>
              </a:ext>
            </a:extLst>
          </p:cNvPr>
          <p:cNvSpPr txBox="1"/>
          <p:nvPr/>
        </p:nvSpPr>
        <p:spPr>
          <a:xfrm>
            <a:off x="2693732" y="5695925"/>
            <a:ext cx="4348245" cy="523220"/>
          </a:xfrm>
          <a:prstGeom prst="rect">
            <a:avLst/>
          </a:prstGeom>
          <a:noFill/>
        </p:spPr>
        <p:txBody>
          <a:bodyPr wrap="square">
            <a:spAutoFit/>
          </a:bodyPr>
          <a:lstStyle/>
          <a:p>
            <a:r>
              <a:rPr lang="es-MX" dirty="0">
                <a:solidFill>
                  <a:schemeClr val="bg1"/>
                </a:solidFill>
                <a:latin typeface="Trebuchet MS" panose="020B0603020202020204" pitchFamily="34" charset="0"/>
              </a:rPr>
              <a:t>Aserciones: Existencia, integridad, </a:t>
            </a:r>
            <a:br>
              <a:rPr lang="es-MX" dirty="0">
                <a:solidFill>
                  <a:schemeClr val="bg1"/>
                </a:solidFill>
                <a:latin typeface="Trebuchet MS" panose="020B0603020202020204" pitchFamily="34" charset="0"/>
              </a:rPr>
            </a:br>
            <a:r>
              <a:rPr lang="es-MX" dirty="0">
                <a:solidFill>
                  <a:schemeClr val="bg1"/>
                </a:solidFill>
                <a:latin typeface="Trebuchet MS" panose="020B0603020202020204" pitchFamily="34" charset="0"/>
              </a:rPr>
              <a:t>valuación y presentación</a:t>
            </a:r>
          </a:p>
        </p:txBody>
      </p:sp>
    </p:spTree>
    <p:extLst>
      <p:ext uri="{BB962C8B-B14F-4D97-AF65-F5344CB8AC3E}">
        <p14:creationId xmlns:p14="http://schemas.microsoft.com/office/powerpoint/2010/main" val="420602545"/>
      </p:ext>
    </p:extLst>
  </p:cSld>
  <p:clrMapOvr>
    <a:masterClrMapping/>
  </p:clrMapOvr>
</p:sld>
</file>

<file path=ppt/theme/theme1.xml><?xml version="1.0" encoding="utf-8"?>
<a:theme xmlns:a="http://schemas.openxmlformats.org/drawingml/2006/main" name="Propuesta">
  <a:themeElements>
    <a:clrScheme name="BDO">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DO_2023 - FOR PRESENTATIONS">
  <a:themeElements>
    <a:clrScheme name="BDO 2023 Global">
      <a:dk1>
        <a:sysClr val="windowText" lastClr="000000"/>
      </a:dk1>
      <a:lt1>
        <a:sysClr val="window" lastClr="FFFFFF"/>
      </a:lt1>
      <a:dk2>
        <a:srgbClr val="333333"/>
      </a:dk2>
      <a:lt2>
        <a:srgbClr val="F2F2F2"/>
      </a:lt2>
      <a:accent1>
        <a:srgbClr val="E81A3B"/>
      </a:accent1>
      <a:accent2>
        <a:srgbClr val="5B6E7F"/>
      </a:accent2>
      <a:accent3>
        <a:srgbClr val="98002E"/>
      </a:accent3>
      <a:accent4>
        <a:srgbClr val="D67900"/>
      </a:accent4>
      <a:accent5>
        <a:srgbClr val="009966"/>
      </a:accent5>
      <a:accent6>
        <a:srgbClr val="008FD2"/>
      </a:accent6>
      <a:hlink>
        <a:srgbClr val="0062B8"/>
      </a:hlink>
      <a:folHlink>
        <a:srgbClr val="0062B8"/>
      </a:folHlink>
    </a:clrScheme>
    <a:fontScheme name="BDO2016">
      <a:majorFont>
        <a:latin typeface="Trebuchet MS"/>
        <a:ea typeface=""/>
        <a:cs typeface=""/>
      </a:majorFont>
      <a:minorFont>
        <a:latin typeface="Trebuchet M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Red">
      <a:srgbClr val="E81A3B"/>
    </a:custClr>
    <a:custClr name="Charcoal">
      <a:srgbClr val="333333"/>
    </a:custClr>
    <a:custClr name="Slate">
      <a:srgbClr val="5B6E7F"/>
    </a:custClr>
    <a:custClr name="Burgundy">
      <a:srgbClr val="98002E"/>
    </a:custClr>
    <a:custClr name="Pale Charcoal">
      <a:srgbClr val="E7E7E7"/>
    </a:custClr>
    <a:custClr name="Gold">
      <a:srgbClr val="D67900"/>
    </a:custClr>
    <a:custClr name="Jade">
      <a:srgbClr val="009966"/>
    </a:custClr>
    <a:custClr name="Ocean">
      <a:srgbClr val="008FD2"/>
    </a:custClr>
  </a:custClrLst>
  <a:extLst>
    <a:ext uri="{05A4C25C-085E-4340-85A3-A5531E510DB2}">
      <thm15:themeFamily xmlns:thm15="http://schemas.microsoft.com/office/thememl/2012/main" name="BDO PowerPoint template 2023_FINAL3_050705 (presentations) (1)" id="{640F40C2-0982-4163-B887-B29ABE1F2F36}" vid="{65915389-6750-4059-826A-E1DC2547B815}"/>
    </a:ext>
  </a:extLst>
</a:theme>
</file>

<file path=ppt/theme/theme3.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131611</TotalTime>
  <Words>1037</Words>
  <Application>Microsoft Office PowerPoint</Application>
  <PresentationFormat>Panorámica</PresentationFormat>
  <Paragraphs>115</Paragraphs>
  <Slides>11</Slides>
  <Notes>7</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11</vt:i4>
      </vt:variant>
    </vt:vector>
  </HeadingPairs>
  <TitlesOfParts>
    <vt:vector size="23" baseType="lpstr">
      <vt:lpstr>Proxima Nova</vt:lpstr>
      <vt:lpstr>Wingdings 3</vt:lpstr>
      <vt:lpstr>Trebuchet MS Bold</vt:lpstr>
      <vt:lpstr>Trebuchet MS</vt:lpstr>
      <vt:lpstr>Merriweather Sans</vt:lpstr>
      <vt:lpstr>Calibri</vt:lpstr>
      <vt:lpstr>Proxima Nova Extrabold</vt:lpstr>
      <vt:lpstr>Arial</vt:lpstr>
      <vt:lpstr>Proxima Nova Semibold</vt:lpstr>
      <vt:lpstr>Noto Sans Symbols</vt:lpstr>
      <vt:lpstr>Propuesta</vt:lpstr>
      <vt:lpstr>BDO_2023 - FOR PRESENTATIONS</vt:lpstr>
      <vt:lpstr>          BDO en Ecuador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Personas ayudando a personas a alcanzar sus sueños</dc:title>
  <dc:creator>Arianna Gonzalez</dc:creator>
  <cp:lastModifiedBy>Ledy Patricia Hidrobo Castellano</cp:lastModifiedBy>
  <cp:revision>90</cp:revision>
  <dcterms:created xsi:type="dcterms:W3CDTF">2021-08-19T18:10:08Z</dcterms:created>
  <dcterms:modified xsi:type="dcterms:W3CDTF">2024-05-20T17:11:55Z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0x010100FD43CEFE5596D54484C3E096D2A566C4</vt:lpwstr>
  </property>
</Properties>
</file>